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51"/>
  </p:notesMasterIdLst>
  <p:sldIdLst>
    <p:sldId id="258" r:id="rId5"/>
    <p:sldId id="257" r:id="rId6"/>
    <p:sldId id="300" r:id="rId7"/>
    <p:sldId id="265" r:id="rId8"/>
    <p:sldId id="282" r:id="rId9"/>
    <p:sldId id="279" r:id="rId10"/>
    <p:sldId id="287" r:id="rId11"/>
    <p:sldId id="288" r:id="rId12"/>
    <p:sldId id="289" r:id="rId13"/>
    <p:sldId id="299" r:id="rId14"/>
    <p:sldId id="283" r:id="rId15"/>
    <p:sldId id="281" r:id="rId16"/>
    <p:sldId id="290" r:id="rId17"/>
    <p:sldId id="291" r:id="rId18"/>
    <p:sldId id="293" r:id="rId19"/>
    <p:sldId id="292" r:id="rId20"/>
    <p:sldId id="294" r:id="rId21"/>
    <p:sldId id="295" r:id="rId22"/>
    <p:sldId id="296" r:id="rId23"/>
    <p:sldId id="297" r:id="rId24"/>
    <p:sldId id="298" r:id="rId25"/>
    <p:sldId id="286" r:id="rId26"/>
    <p:sldId id="263" r:id="rId27"/>
    <p:sldId id="266" r:id="rId28"/>
    <p:sldId id="271" r:id="rId29"/>
    <p:sldId id="272" r:id="rId30"/>
    <p:sldId id="267" r:id="rId31"/>
    <p:sldId id="268" r:id="rId32"/>
    <p:sldId id="273" r:id="rId33"/>
    <p:sldId id="274" r:id="rId34"/>
    <p:sldId id="275" r:id="rId35"/>
    <p:sldId id="277" r:id="rId36"/>
    <p:sldId id="270" r:id="rId37"/>
    <p:sldId id="302" r:id="rId38"/>
    <p:sldId id="309" r:id="rId39"/>
    <p:sldId id="307" r:id="rId40"/>
    <p:sldId id="310" r:id="rId41"/>
    <p:sldId id="308" r:id="rId42"/>
    <p:sldId id="304" r:id="rId43"/>
    <p:sldId id="284" r:id="rId44"/>
    <p:sldId id="264" r:id="rId45"/>
    <p:sldId id="305" r:id="rId46"/>
    <p:sldId id="312" r:id="rId47"/>
    <p:sldId id="285" r:id="rId48"/>
    <p:sldId id="314" r:id="rId49"/>
    <p:sldId id="313" r:id="rId5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D7C96-39B8-C0A0-5245-4ED4CCEC9AF7}" v="105" dt="2024-04-23T13:30:17.842"/>
    <p1510:client id="{3C2BF720-04B9-B0FF-ED96-311C497D18DC}" v="219" dt="2024-04-23T12:44:33.081"/>
    <p1510:client id="{6DB84B57-E51F-F8FA-87F2-36F8506146B2}" v="36" dt="2024-04-23T13:39:30.013"/>
    <p1510:client id="{776F1E7C-59A6-A340-E463-699D944F7B81}" v="598" vWet="599" dt="2024-04-23T10:24:35.625"/>
    <p1510:client id="{A941B20A-F5D2-D3A9-85B8-3153DA230284}" v="29" dt="2024-04-23T13:39:32.799"/>
    <p1510:client id="{B39E5444-C2E0-4982-855A-74DBE044C4A7}" v="61" dt="2024-04-24T08:46:34.947"/>
    <p1510:client id="{FB1E9421-21A7-4467-8777-9AC568E18A28}" v="1685" dt="2024-04-24T08:42:38.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6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94F0B-37C4-4022-A7AF-D5F4B19CDD17}" type="datetimeFigureOut">
              <a:rPr lang="en-SG" smtClean="0"/>
              <a:t>24/4/2024</a:t>
            </a:fld>
            <a:endParaRPr lang="en-SG"/>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51B48-487A-4F1B-AF42-3468A6DB3D79}" type="slidenum">
              <a:rPr lang="en-SG" smtClean="0"/>
              <a:t>‹#›</a:t>
            </a:fld>
            <a:endParaRPr lang="en-SG"/>
          </a:p>
        </p:txBody>
      </p:sp>
    </p:spTree>
    <p:extLst>
      <p:ext uri="{BB962C8B-B14F-4D97-AF65-F5344CB8AC3E}">
        <p14:creationId xmlns:p14="http://schemas.microsoft.com/office/powerpoint/2010/main" val="27231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CE51B48-487A-4F1B-AF42-3468A6DB3D79}" type="slidenum">
              <a:rPr lang="en-SG" smtClean="0"/>
              <a:t>35</a:t>
            </a:fld>
            <a:endParaRPr lang="en-SG"/>
          </a:p>
        </p:txBody>
      </p:sp>
    </p:spTree>
    <p:extLst>
      <p:ext uri="{BB962C8B-B14F-4D97-AF65-F5344CB8AC3E}">
        <p14:creationId xmlns:p14="http://schemas.microsoft.com/office/powerpoint/2010/main" val="302028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9FAC86A-B26A-44C7-ABB5-DF2363CCB59C}" type="datetimeFigureOut">
              <a:rPr lang="en-SG" smtClean="0"/>
              <a:t>24/4/2024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2008187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FAC86A-B26A-44C7-ABB5-DF2363CCB59C}" type="datetimeFigureOut">
              <a:rPr lang="en-SG" smtClean="0"/>
              <a:t>24/4/2024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1498455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FAC86A-B26A-44C7-ABB5-DF2363CCB59C}" type="datetimeFigureOut">
              <a:rPr lang="en-SG" smtClean="0"/>
              <a:t>24/4/2024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3136111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FAC86A-B26A-44C7-ABB5-DF2363CCB59C}" type="datetimeFigureOut">
              <a:rPr lang="en-SG" smtClean="0"/>
              <a:t>24/4/2024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223937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AC86A-B26A-44C7-ABB5-DF2363CCB59C}" type="datetimeFigureOut">
              <a:rPr lang="en-SG" smtClean="0"/>
              <a:t>24/4/2024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59892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FAC86A-B26A-44C7-ABB5-DF2363CCB59C}" type="datetimeFigureOut">
              <a:rPr lang="en-SG" smtClean="0"/>
              <a:t>24/4/2024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181526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FAC86A-B26A-44C7-ABB5-DF2363CCB59C}" type="datetimeFigureOut">
              <a:rPr lang="en-SG" smtClean="0"/>
              <a:t>24/4/2024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277496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FAC86A-B26A-44C7-ABB5-DF2363CCB59C}" type="datetimeFigureOut">
              <a:rPr lang="en-SG" smtClean="0"/>
              <a:t>24/4/2024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119784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AC86A-B26A-44C7-ABB5-DF2363CCB59C}" type="datetimeFigureOut">
              <a:rPr lang="en-SG" smtClean="0"/>
              <a:t>24/4/2024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217374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9FAC86A-B26A-44C7-ABB5-DF2363CCB59C}" type="datetimeFigureOut">
              <a:rPr lang="en-SG" smtClean="0"/>
              <a:t>24/4/2024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1308781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9FAC86A-B26A-44C7-ABB5-DF2363CCB59C}" type="datetimeFigureOut">
              <a:rPr lang="en-SG" smtClean="0"/>
              <a:t>24/4/2024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7AE6C95-CDF2-4890-A73B-362B2F4B88B0}" type="slidenum">
              <a:rPr lang="en-SG" smtClean="0"/>
              <a:t>‹#›</a:t>
            </a:fld>
            <a:endParaRPr lang="en-SG"/>
          </a:p>
        </p:txBody>
      </p:sp>
    </p:spTree>
    <p:extLst>
      <p:ext uri="{BB962C8B-B14F-4D97-AF65-F5344CB8AC3E}">
        <p14:creationId xmlns:p14="http://schemas.microsoft.com/office/powerpoint/2010/main" val="313091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9FAC86A-B26A-44C7-ABB5-DF2363CCB59C}" type="datetimeFigureOut">
              <a:rPr lang="en-SG" smtClean="0"/>
              <a:t>24/4/2024</a:t>
            </a:fld>
            <a:endParaRPr lang="en-SG"/>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17AE6C95-CDF2-4890-A73B-362B2F4B88B0}" type="slidenum">
              <a:rPr lang="en-SG" smtClean="0"/>
              <a:t>‹#›</a:t>
            </a:fld>
            <a:endParaRPr lang="en-SG"/>
          </a:p>
        </p:txBody>
      </p:sp>
    </p:spTree>
    <p:extLst>
      <p:ext uri="{BB962C8B-B14F-4D97-AF65-F5344CB8AC3E}">
        <p14:creationId xmlns:p14="http://schemas.microsoft.com/office/powerpoint/2010/main" val="2510837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localhost:8888/notebooks/iCloudDrive/23s2%20course%20content/SC1015%20intro%20to%20DSAI/mini%20Proj/titanic-data-science-solutions.ipynb#Correlating-numerical-featur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edia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competitions/titanic" TargetMode="External"/><Relationship Id="rId2" Type="http://schemas.openxmlformats.org/officeDocument/2006/relationships/hyperlink" Target="https://www.moddb.com/mods/mafia-titanic-mod/images/titanic-wallpaper" TargetMode="Externa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603504" y="4263774"/>
            <a:ext cx="7944130" cy="833879"/>
          </a:xfrm>
        </p:spPr>
        <p:txBody>
          <a:bodyPr anchor="t">
            <a:normAutofit/>
          </a:bodyPr>
          <a:lstStyle/>
          <a:p>
            <a:pPr algn="l"/>
            <a:r>
              <a:rPr lang="en-SG" sz="3200">
                <a:solidFill>
                  <a:schemeClr val="tx2"/>
                </a:solidFill>
              </a:rPr>
              <a:t>SC1015 Project: Survivor of the Titanic</a:t>
            </a:r>
          </a:p>
        </p:txBody>
      </p:sp>
      <p:pic>
        <p:nvPicPr>
          <p:cNvPr id="5122" name="Picture 2" descr="Historic Titanic Ship HD Wallpaper">
            <a:extLst>
              <a:ext uri="{FF2B5EF4-FFF2-40B4-BE49-F238E27FC236}">
                <a16:creationId xmlns:a16="http://schemas.microsoft.com/office/drawing/2014/main" id="{E73F42A4-87CA-CF1C-2E6D-E3E5A0015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27" b="18402"/>
          <a:stretch/>
        </p:blipFill>
        <p:spPr bwMode="auto">
          <a:xfrm>
            <a:off x="20" y="10"/>
            <a:ext cx="9143980" cy="3501205"/>
          </a:xfrm>
          <a:prstGeom prst="rect">
            <a:avLst/>
          </a:prstGeom>
          <a:noFill/>
          <a:extLst>
            <a:ext uri="{909E8E84-426E-40DD-AFC4-6F175D3DCCD1}">
              <a14:hiddenFill xmlns:a14="http://schemas.microsoft.com/office/drawing/2010/main">
                <a:solidFill>
                  <a:srgbClr val="FFFFFF"/>
                </a:solidFill>
              </a14:hiddenFill>
            </a:ext>
          </a:extLst>
        </p:spPr>
      </p:pic>
      <p:grpSp>
        <p:nvGrpSpPr>
          <p:cNvPr id="5140" name="Group 513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51512"/>
            <a:ext cx="9141713" cy="1524001"/>
            <a:chOff x="-305" y="3144820"/>
            <a:chExt cx="9182100" cy="1551136"/>
          </a:xfrm>
        </p:grpSpPr>
        <p:sp useBgFill="1">
          <p:nvSpPr>
            <p:cNvPr id="5141" name="Freeform: Shape 514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sp>
          <p:nvSpPr>
            <p:cNvPr id="5142" name="Freeform: Shape 514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5143" name="Freeform: Shape 514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5144" name="Freeform: Shape 514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DE8982EF-A84D-4957-0F12-4F17FB91A5B3}"/>
              </a:ext>
            </a:extLst>
          </p:cNvPr>
          <p:cNvSpPr>
            <a:spLocks noGrp="1"/>
          </p:cNvSpPr>
          <p:nvPr>
            <p:ph type="subTitle" idx="1"/>
          </p:nvPr>
        </p:nvSpPr>
        <p:spPr>
          <a:xfrm>
            <a:off x="603504" y="3817320"/>
            <a:ext cx="7062673" cy="403645"/>
          </a:xfrm>
        </p:spPr>
        <p:txBody>
          <a:bodyPr anchor="b">
            <a:normAutofit/>
          </a:bodyPr>
          <a:lstStyle/>
          <a:p>
            <a:pPr algn="l"/>
            <a:r>
              <a:rPr lang="en-SG" sz="1600">
                <a:solidFill>
                  <a:schemeClr val="tx2"/>
                </a:solidFill>
              </a:rPr>
              <a:t>By FCEC Team 2 SHI QILUN GUO YICHEN TAO QIANKUAN</a:t>
            </a:r>
          </a:p>
        </p:txBody>
      </p:sp>
    </p:spTree>
    <p:extLst>
      <p:ext uri="{BB962C8B-B14F-4D97-AF65-F5344CB8AC3E}">
        <p14:creationId xmlns:p14="http://schemas.microsoft.com/office/powerpoint/2010/main" val="902615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6E616-4E05-C7F2-BAF4-C0208578EC74}"/>
              </a:ext>
            </a:extLst>
          </p:cNvPr>
          <p:cNvSpPr>
            <a:spLocks noGrp="1"/>
          </p:cNvSpPr>
          <p:nvPr>
            <p:ph type="title"/>
          </p:nvPr>
        </p:nvSpPr>
        <p:spPr>
          <a:xfrm>
            <a:off x="473202" y="533400"/>
            <a:ext cx="3614166" cy="1234440"/>
          </a:xfrm>
        </p:spPr>
        <p:txBody>
          <a:bodyPr anchor="b">
            <a:normAutofit/>
          </a:bodyPr>
          <a:lstStyle/>
          <a:p>
            <a:br>
              <a:rPr lang="en-US" sz="2000" b="1">
                <a:latin typeface="Helvetica Neue"/>
              </a:rPr>
            </a:br>
            <a:r>
              <a:rPr lang="en-US" sz="2000" b="1">
                <a:latin typeface="Helvetica Neue"/>
              </a:rPr>
              <a:t>EDA</a:t>
            </a:r>
            <a:br>
              <a:rPr lang="en-US" sz="2000" b="1">
                <a:latin typeface="Helvetica Neue"/>
              </a:rPr>
            </a:br>
            <a:r>
              <a:rPr lang="en-US" sz="2000" b="1">
                <a:latin typeface="Helvetica Neue"/>
              </a:rPr>
              <a:t>Analyze by pivoting features</a:t>
            </a:r>
            <a:endParaRPr lang="en-US" sz="20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77390"/>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CBC5AF-16FD-779D-54F3-E1BC7DC9C336}"/>
              </a:ext>
            </a:extLst>
          </p:cNvPr>
          <p:cNvSpPr>
            <a:spLocks noGrp="1"/>
          </p:cNvSpPr>
          <p:nvPr>
            <p:ph idx="1"/>
          </p:nvPr>
        </p:nvSpPr>
        <p:spPr>
          <a:xfrm>
            <a:off x="473202" y="2217420"/>
            <a:ext cx="3614166" cy="2956560"/>
          </a:xfrm>
        </p:spPr>
        <p:txBody>
          <a:bodyPr vert="horz" lIns="91440" tIns="45720" rIns="91440" bIns="45720" rtlCol="0" anchor="t">
            <a:normAutofit/>
          </a:bodyPr>
          <a:lstStyle/>
          <a:p>
            <a:r>
              <a:rPr lang="en-US" sz="1200">
                <a:latin typeface="Helvetica Neue"/>
              </a:rPr>
              <a:t>Analyze our feature correlations by pivoting features against each other. At this stage can only for features without empty values. Also only for features which are categorical (Sex), ordinal (Pclass) or discrete (SibSp, Parch) type.</a:t>
            </a:r>
          </a:p>
          <a:p>
            <a:r>
              <a:rPr lang="en-US" sz="1200" b="1">
                <a:latin typeface="Helvetica Neue"/>
              </a:rPr>
              <a:t>Pclass</a:t>
            </a:r>
            <a:r>
              <a:rPr lang="en-US" sz="1200">
                <a:latin typeface="Helvetica Neue"/>
              </a:rPr>
              <a:t> We observe significant correlation (&gt;0.5) among Pclass=1 and Survived (classifying #3). We decide to include this feature in our model.</a:t>
            </a:r>
          </a:p>
          <a:p>
            <a:r>
              <a:rPr lang="en-US" sz="1200" b="1">
                <a:latin typeface="Helvetica Neue"/>
              </a:rPr>
              <a:t>Sex</a:t>
            </a:r>
            <a:r>
              <a:rPr lang="en-US" sz="1200">
                <a:latin typeface="Helvetica Neue"/>
              </a:rPr>
              <a:t> We confirm the observation during problem definition that Sex=female had very high survival rate at 74% (classifying #1).</a:t>
            </a:r>
            <a:endParaRPr lang="en-US" sz="1200"/>
          </a:p>
          <a:p>
            <a:r>
              <a:rPr lang="en-US" sz="1200" b="1">
                <a:latin typeface="Helvetica Neue"/>
              </a:rPr>
              <a:t>SibSp and Parch</a:t>
            </a:r>
            <a:r>
              <a:rPr lang="en-US" sz="1200">
                <a:latin typeface="Helvetica Neue"/>
              </a:rPr>
              <a:t> These features have zero correlation for certain values. It may be best to derive a feature or a set of features from these individual features (creating #1).</a:t>
            </a:r>
            <a:endParaRPr lang="en-US" sz="1200"/>
          </a:p>
        </p:txBody>
      </p:sp>
      <p:pic>
        <p:nvPicPr>
          <p:cNvPr id="4" name="Picture 3" descr="A group of blue bars&#10;&#10;Description automatically generated">
            <a:extLst>
              <a:ext uri="{FF2B5EF4-FFF2-40B4-BE49-F238E27FC236}">
                <a16:creationId xmlns:a16="http://schemas.microsoft.com/office/drawing/2014/main" id="{0A7F556B-D4DB-9BA8-4B73-77027C08D2ED}"/>
              </a:ext>
            </a:extLst>
          </p:cNvPr>
          <p:cNvPicPr>
            <a:picLocks noChangeAspect="1"/>
          </p:cNvPicPr>
          <p:nvPr/>
        </p:nvPicPr>
        <p:blipFill>
          <a:blip r:embed="rId2"/>
          <a:stretch>
            <a:fillRect/>
          </a:stretch>
        </p:blipFill>
        <p:spPr>
          <a:xfrm>
            <a:off x="4574286" y="1219809"/>
            <a:ext cx="4094226" cy="3275381"/>
          </a:xfrm>
          <a:prstGeom prst="rect">
            <a:avLst/>
          </a:prstGeom>
        </p:spPr>
      </p:pic>
    </p:spTree>
    <p:extLst>
      <p:ext uri="{BB962C8B-B14F-4D97-AF65-F5344CB8AC3E}">
        <p14:creationId xmlns:p14="http://schemas.microsoft.com/office/powerpoint/2010/main" val="1744932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8" t="34911" r="42463" b="25701"/>
          <a:stretch/>
        </p:blipFill>
        <p:spPr bwMode="auto">
          <a:xfrm>
            <a:off x="-246742" y="-203201"/>
            <a:ext cx="11979988" cy="6738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48246" y="748312"/>
            <a:ext cx="5143500" cy="1343025"/>
          </a:xfrm>
        </p:spPr>
        <p:txBody>
          <a:bodyPr/>
          <a:lstStyle/>
          <a:p>
            <a:r>
              <a:rPr lang="en-US" altLang="zh-CN" b="1">
                <a:solidFill>
                  <a:schemeClr val="bg1"/>
                </a:solidFill>
                <a:ea typeface="等线 Light"/>
                <a:cs typeface="Calibri Light"/>
              </a:rPr>
              <a:t>EDA</a:t>
            </a:r>
          </a:p>
        </p:txBody>
      </p:sp>
    </p:spTree>
    <p:extLst>
      <p:ext uri="{BB962C8B-B14F-4D97-AF65-F5344CB8AC3E}">
        <p14:creationId xmlns:p14="http://schemas.microsoft.com/office/powerpoint/2010/main" val="3882116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7" t="52070" r="37874" b="8542"/>
          <a:stretch/>
        </p:blipFill>
        <p:spPr bwMode="auto">
          <a:xfrm>
            <a:off x="-189592" y="-215901"/>
            <a:ext cx="11979988" cy="6738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48246" y="748312"/>
            <a:ext cx="5143500" cy="1343025"/>
          </a:xfrm>
        </p:spPr>
        <p:txBody>
          <a:bodyPr/>
          <a:lstStyle/>
          <a:p>
            <a:r>
              <a:rPr lang="en-US" altLang="zh-CN" b="1">
                <a:solidFill>
                  <a:schemeClr val="bg1"/>
                </a:solidFill>
                <a:ea typeface="等线 Light"/>
              </a:rPr>
              <a:t>Data Cleaning</a:t>
            </a:r>
            <a:endParaRPr lang="en-SG" b="1">
              <a:solidFill>
                <a:schemeClr val="bg1"/>
              </a:solidFill>
            </a:endParaRPr>
          </a:p>
        </p:txBody>
      </p:sp>
    </p:spTree>
    <p:extLst>
      <p:ext uri="{BB962C8B-B14F-4D97-AF65-F5344CB8AC3E}">
        <p14:creationId xmlns:p14="http://schemas.microsoft.com/office/powerpoint/2010/main" val="18608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3104-4621-B4BF-8ED2-1E975B1E0EF9}"/>
              </a:ext>
            </a:extLst>
          </p:cNvPr>
          <p:cNvSpPr>
            <a:spLocks noGrp="1"/>
          </p:cNvSpPr>
          <p:nvPr>
            <p:ph type="title"/>
          </p:nvPr>
        </p:nvSpPr>
        <p:spPr>
          <a:xfrm>
            <a:off x="628650" y="304270"/>
            <a:ext cx="7886700" cy="1104636"/>
          </a:xfrm>
        </p:spPr>
        <p:txBody>
          <a:bodyPr>
            <a:normAutofit/>
          </a:bodyPr>
          <a:lstStyle/>
          <a:p>
            <a:r>
              <a:rPr lang="en-SG">
                <a:cs typeface="Calibri Light"/>
              </a:rPr>
              <a:t>Data Cleaning</a:t>
            </a:r>
            <a:br>
              <a:rPr lang="en-SG">
                <a:cs typeface="Calibri Light"/>
              </a:rPr>
            </a:br>
            <a:r>
              <a:rPr lang="en-SG">
                <a:cs typeface="Calibri Light"/>
              </a:rPr>
              <a:t>What to do next?</a:t>
            </a:r>
            <a:endParaRPr lang="en-US">
              <a:cs typeface="Calibri Light"/>
            </a:endParaRPr>
          </a:p>
        </p:txBody>
      </p:sp>
      <p:sp>
        <p:nvSpPr>
          <p:cNvPr id="3" name="Content Placeholder 2">
            <a:extLst>
              <a:ext uri="{FF2B5EF4-FFF2-40B4-BE49-F238E27FC236}">
                <a16:creationId xmlns:a16="http://schemas.microsoft.com/office/drawing/2014/main" id="{9E4628FB-06F3-6A53-9D0E-083BB0A5588A}"/>
              </a:ext>
            </a:extLst>
          </p:cNvPr>
          <p:cNvSpPr>
            <a:spLocks noGrp="1"/>
          </p:cNvSpPr>
          <p:nvPr>
            <p:ph idx="1"/>
          </p:nvPr>
        </p:nvSpPr>
        <p:spPr>
          <a:xfrm>
            <a:off x="628650" y="1583957"/>
            <a:ext cx="7886700" cy="3543300"/>
          </a:xfrm>
        </p:spPr>
        <p:txBody>
          <a:bodyPr vert="horz" lIns="91440" tIns="45720" rIns="91440" bIns="45720" rtlCol="0" anchor="t">
            <a:noAutofit/>
          </a:bodyPr>
          <a:lstStyle/>
          <a:p>
            <a:pPr marL="0" indent="0">
              <a:buNone/>
            </a:pPr>
            <a:r>
              <a:rPr lang="en-US" sz="1100" b="1">
                <a:latin typeface="Helvetica Neue"/>
              </a:rPr>
              <a:t>Completing.</a:t>
            </a:r>
            <a:endParaRPr lang="en-US" sz="1100">
              <a:cs typeface="Calibri" panose="020F0502020204030204"/>
            </a:endParaRPr>
          </a:p>
          <a:p>
            <a:r>
              <a:rPr lang="en-US" sz="1100">
                <a:latin typeface="Helvetica Neue"/>
              </a:rPr>
              <a:t>We may want to complete Age feature as it is definitely correlated to survival.</a:t>
            </a:r>
            <a:endParaRPr lang="en-US" sz="1100"/>
          </a:p>
          <a:p>
            <a:r>
              <a:rPr lang="en-US" sz="1100">
                <a:latin typeface="Helvetica Neue"/>
              </a:rPr>
              <a:t>We may want to complete the Embarked feature as it may also correlate with survival or another important feature.</a:t>
            </a:r>
            <a:endParaRPr lang="en-US" sz="1100">
              <a:latin typeface="Calibri" panose="020F0502020204030204"/>
              <a:cs typeface="Calibri" panose="020F0502020204030204"/>
            </a:endParaRPr>
          </a:p>
          <a:p>
            <a:pPr marL="0" indent="0">
              <a:buNone/>
            </a:pPr>
            <a:r>
              <a:rPr lang="en-US" sz="1100" b="1">
                <a:latin typeface="Helvetica Neue"/>
              </a:rPr>
              <a:t>Correcting.</a:t>
            </a:r>
            <a:endParaRPr lang="en-US" sz="1100">
              <a:cs typeface="Calibri" panose="020F0502020204030204"/>
            </a:endParaRPr>
          </a:p>
          <a:p>
            <a:r>
              <a:rPr lang="en-US" sz="1100">
                <a:latin typeface="Helvetica Neue"/>
              </a:rPr>
              <a:t>Ticket feature may be dropped from our analysis as it contains high ratio of duplicates (22%) and there may not be a correlation between Ticket and survival.</a:t>
            </a:r>
            <a:endParaRPr lang="en-US" sz="1100"/>
          </a:p>
          <a:p>
            <a:r>
              <a:rPr lang="en-US" sz="1100">
                <a:latin typeface="Helvetica Neue"/>
              </a:rPr>
              <a:t>Cabin feature may be dropped as it is highly incomplete or contains many null values both in training and test dataset.</a:t>
            </a:r>
            <a:endParaRPr lang="en-US" sz="1100"/>
          </a:p>
          <a:p>
            <a:r>
              <a:rPr lang="en-US" sz="1100" err="1">
                <a:latin typeface="Helvetica Neue"/>
              </a:rPr>
              <a:t>PassengerId</a:t>
            </a:r>
            <a:r>
              <a:rPr lang="en-US" sz="1100">
                <a:latin typeface="Helvetica Neue"/>
              </a:rPr>
              <a:t> may be dropped from training dataset as it does not contribute to survival.</a:t>
            </a:r>
            <a:endParaRPr lang="en-US" sz="1100"/>
          </a:p>
          <a:p>
            <a:r>
              <a:rPr lang="en-US" sz="1100">
                <a:latin typeface="Helvetica Neue"/>
              </a:rPr>
              <a:t>Name feature is relatively non-standard, may not contribute directly to survival, so maybe dropped.</a:t>
            </a:r>
            <a:endParaRPr lang="en-US" sz="1100"/>
          </a:p>
          <a:p>
            <a:pPr marL="0" indent="0">
              <a:buNone/>
            </a:pPr>
            <a:r>
              <a:rPr lang="en-US" sz="1100" b="1">
                <a:latin typeface="Helvetica Neue"/>
              </a:rPr>
              <a:t>Creating.</a:t>
            </a:r>
            <a:endParaRPr lang="en-US" sz="1100">
              <a:cs typeface="Calibri" panose="020F0502020204030204"/>
            </a:endParaRPr>
          </a:p>
          <a:p>
            <a:r>
              <a:rPr lang="en-US" sz="1100">
                <a:latin typeface="Helvetica Neue"/>
              </a:rPr>
              <a:t>We may want to create a new feature called Family based on Parch and </a:t>
            </a:r>
            <a:r>
              <a:rPr lang="en-US" sz="1100" err="1">
                <a:latin typeface="Helvetica Neue"/>
              </a:rPr>
              <a:t>SibSp</a:t>
            </a:r>
            <a:r>
              <a:rPr lang="en-US" sz="1100">
                <a:latin typeface="Helvetica Neue"/>
              </a:rPr>
              <a:t> to get total count of family members on board.</a:t>
            </a:r>
            <a:endParaRPr lang="en-US" sz="1100"/>
          </a:p>
          <a:p>
            <a:r>
              <a:rPr lang="en-US" sz="1100">
                <a:latin typeface="Helvetica Neue"/>
              </a:rPr>
              <a:t>We may want to engineer the Name feature to extract Title as a new feature.</a:t>
            </a:r>
            <a:endParaRPr lang="en-US" sz="1100"/>
          </a:p>
          <a:p>
            <a:r>
              <a:rPr lang="en-US" sz="1100">
                <a:latin typeface="Helvetica Neue"/>
              </a:rPr>
              <a:t>We may want to create new feature for Age bands. This turns a </a:t>
            </a:r>
            <a:r>
              <a:rPr lang="en-US" sz="1100" err="1">
                <a:latin typeface="Helvetica Neue"/>
              </a:rPr>
              <a:t>continous</a:t>
            </a:r>
            <a:r>
              <a:rPr lang="en-US" sz="1100">
                <a:latin typeface="Helvetica Neue"/>
              </a:rPr>
              <a:t> numerical feature into an ordinal categorical feature.</a:t>
            </a:r>
            <a:endParaRPr lang="en-US" sz="1100"/>
          </a:p>
          <a:p>
            <a:r>
              <a:rPr lang="en-US" sz="1100">
                <a:latin typeface="Helvetica Neue"/>
              </a:rPr>
              <a:t>We may also want to create a Fare range feature if it helps our analysis.</a:t>
            </a:r>
            <a:endParaRPr lang="en-US" sz="1100"/>
          </a:p>
        </p:txBody>
      </p:sp>
    </p:spTree>
    <p:extLst>
      <p:ext uri="{BB962C8B-B14F-4D97-AF65-F5344CB8AC3E}">
        <p14:creationId xmlns:p14="http://schemas.microsoft.com/office/powerpoint/2010/main" val="186169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595246" y="322441"/>
            <a:ext cx="7549592" cy="1082040"/>
          </a:xfrm>
        </p:spPr>
        <p:txBody>
          <a:bodyPr anchor="b">
            <a:normAutofit/>
          </a:bodyPr>
          <a:lstStyle/>
          <a:p>
            <a:pPr>
              <a:spcBef>
                <a:spcPts val="750"/>
              </a:spcBef>
            </a:pPr>
            <a:r>
              <a:rPr lang="en-SG" sz="3500">
                <a:latin typeface="Calibri Light"/>
                <a:cs typeface="Calibri Light"/>
              </a:rPr>
              <a:t>Data Cleaning</a:t>
            </a:r>
            <a:br>
              <a:rPr lang="en-SG" sz="3500">
                <a:latin typeface="Calibri Light"/>
                <a:cs typeface="Calibri Light"/>
              </a:rPr>
            </a:br>
            <a:r>
              <a:rPr lang="en-US" sz="3500" b="1">
                <a:latin typeface="Helvetica Neue"/>
                <a:cs typeface="Calibri Light"/>
              </a:rPr>
              <a:t>Correlating numerical features</a:t>
            </a:r>
            <a:r>
              <a:rPr lang="en-US" sz="3500" b="1">
                <a:latin typeface="Helvetica Neue"/>
                <a:cs typeface="Calibri Light"/>
                <a:hlinkClick r:id="rId2"/>
              </a:rPr>
              <a:t>¶</a:t>
            </a:r>
            <a:endParaRPr lang="en-US" sz="3500" b="1">
              <a:latin typeface="Calibri Light"/>
              <a:cs typeface="Calibri Light"/>
            </a:endParaRPr>
          </a:p>
        </p:txBody>
      </p:sp>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595245" y="2166257"/>
            <a:ext cx="3398174" cy="3032875"/>
          </a:xfrm>
        </p:spPr>
        <p:txBody>
          <a:bodyPr vert="horz" lIns="91440" tIns="45720" rIns="91440" bIns="45720" rtlCol="0" anchor="ctr">
            <a:normAutofit/>
          </a:bodyPr>
          <a:lstStyle/>
          <a:p>
            <a:pPr>
              <a:buNone/>
            </a:pPr>
            <a:r>
              <a:rPr lang="en-US" sz="1100" b="1">
                <a:latin typeface="Helvetica Neue"/>
              </a:rPr>
              <a:t>Observations.</a:t>
            </a:r>
            <a:endParaRPr lang="en-US" sz="1100"/>
          </a:p>
          <a:p>
            <a:pPr>
              <a:buFont typeface="Arial"/>
            </a:pPr>
            <a:r>
              <a:rPr lang="en-US" sz="1100">
                <a:latin typeface="Helvetica Neue"/>
              </a:rPr>
              <a:t>Infants (Age &lt;=4) had high survival rate.</a:t>
            </a:r>
            <a:endParaRPr lang="en-US" sz="1100"/>
          </a:p>
          <a:p>
            <a:pPr>
              <a:buFont typeface="Arial"/>
            </a:pPr>
            <a:r>
              <a:rPr lang="en-US" sz="1100">
                <a:latin typeface="Helvetica Neue"/>
              </a:rPr>
              <a:t>Oldest passengers (Age = 80) survived.</a:t>
            </a:r>
            <a:endParaRPr lang="en-US" sz="1100"/>
          </a:p>
          <a:p>
            <a:pPr>
              <a:buFont typeface="Arial"/>
            </a:pPr>
            <a:r>
              <a:rPr lang="en-US" sz="1100">
                <a:latin typeface="Helvetica Neue"/>
              </a:rPr>
              <a:t>Large number of 15-25 year olds did not survive.</a:t>
            </a:r>
            <a:endParaRPr lang="en-US" sz="1100"/>
          </a:p>
          <a:p>
            <a:pPr>
              <a:buFont typeface="Arial"/>
            </a:pPr>
            <a:r>
              <a:rPr lang="en-US" sz="1100">
                <a:latin typeface="Helvetica Neue"/>
              </a:rPr>
              <a:t>Most passengers are in 15-35 age range.</a:t>
            </a:r>
            <a:endParaRPr lang="en-US" sz="1100">
              <a:latin typeface="Calibri" panose="020F0502020204030204"/>
              <a:cs typeface="Calibri" panose="020F0502020204030204"/>
            </a:endParaRPr>
          </a:p>
          <a:p>
            <a:pPr marL="0" indent="0">
              <a:buNone/>
            </a:pPr>
            <a:r>
              <a:rPr lang="en-US" sz="1100" b="1">
                <a:latin typeface="Helvetica Neue"/>
              </a:rPr>
              <a:t>Decisions.</a:t>
            </a:r>
            <a:endParaRPr lang="en-US" sz="1100">
              <a:cs typeface="Calibri" panose="020F0502020204030204"/>
            </a:endParaRPr>
          </a:p>
          <a:p>
            <a:pPr>
              <a:buNone/>
            </a:pPr>
            <a:r>
              <a:rPr lang="en-US" sz="1100">
                <a:latin typeface="Helvetica Neue"/>
              </a:rPr>
              <a:t>This simple analysis confirms our assumptions as decisions for subsequent workflow stages.</a:t>
            </a:r>
            <a:endParaRPr lang="en-US" sz="1100"/>
          </a:p>
          <a:p>
            <a:pPr>
              <a:buFont typeface="Arial"/>
            </a:pPr>
            <a:r>
              <a:rPr lang="en-US" sz="1100">
                <a:latin typeface="Helvetica Neue"/>
              </a:rPr>
              <a:t>We should consider Age (our assumption classifying #2) in our model training.</a:t>
            </a:r>
            <a:endParaRPr lang="en-US" sz="1100"/>
          </a:p>
          <a:p>
            <a:pPr>
              <a:buFont typeface="Arial"/>
            </a:pPr>
            <a:r>
              <a:rPr lang="en-US" sz="1100">
                <a:latin typeface="Helvetica Neue"/>
              </a:rPr>
              <a:t>Complete the Age feature for null values (completing #1).</a:t>
            </a:r>
            <a:endParaRPr lang="en-US" sz="1100"/>
          </a:p>
          <a:p>
            <a:pPr>
              <a:buFont typeface="Arial"/>
            </a:pPr>
            <a:r>
              <a:rPr lang="en-US" sz="1100">
                <a:latin typeface="Helvetica Neue"/>
              </a:rPr>
              <a:t>We should band age groups (creating #3).</a:t>
            </a:r>
            <a:endParaRPr lang="en-US" sz="1100"/>
          </a:p>
          <a:p>
            <a:pPr marL="0" indent="0">
              <a:buNone/>
            </a:pPr>
            <a:endParaRPr lang="en-US" sz="1100" b="1">
              <a:latin typeface="Helvetica Neue"/>
            </a:endParaRPr>
          </a:p>
          <a:p>
            <a:endParaRPr lang="en-US" sz="1100">
              <a:cs typeface="Calibri"/>
            </a:endParaRPr>
          </a:p>
        </p:txBody>
      </p:sp>
      <p:pic>
        <p:nvPicPr>
          <p:cNvPr id="5" name="Picture 4" descr="A graph of survival and survival&#10;&#10;Description automatically generated">
            <a:extLst>
              <a:ext uri="{FF2B5EF4-FFF2-40B4-BE49-F238E27FC236}">
                <a16:creationId xmlns:a16="http://schemas.microsoft.com/office/drawing/2014/main" id="{64592D06-F3A9-DB96-E41A-3208DBFDF6AE}"/>
              </a:ext>
            </a:extLst>
          </p:cNvPr>
          <p:cNvPicPr>
            <a:picLocks noChangeAspect="1"/>
          </p:cNvPicPr>
          <p:nvPr/>
        </p:nvPicPr>
        <p:blipFill>
          <a:blip r:embed="rId3"/>
          <a:stretch>
            <a:fillRect/>
          </a:stretch>
        </p:blipFill>
        <p:spPr>
          <a:xfrm>
            <a:off x="4433649" y="2666622"/>
            <a:ext cx="3862707" cy="1902383"/>
          </a:xfrm>
          <a:prstGeom prst="rect">
            <a:avLst/>
          </a:prstGeom>
          <a:ln w="3175">
            <a:solidFill>
              <a:schemeClr val="tx1"/>
            </a:solidFill>
          </a:ln>
        </p:spPr>
      </p:pic>
    </p:spTree>
    <p:extLst>
      <p:ext uri="{BB962C8B-B14F-4D97-AF65-F5344CB8AC3E}">
        <p14:creationId xmlns:p14="http://schemas.microsoft.com/office/powerpoint/2010/main" val="2916684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473202" y="533400"/>
            <a:ext cx="3614166" cy="1234440"/>
          </a:xfrm>
        </p:spPr>
        <p:txBody>
          <a:bodyPr anchor="b">
            <a:normAutofit/>
          </a:bodyPr>
          <a:lstStyle/>
          <a:p>
            <a:pPr>
              <a:spcBef>
                <a:spcPts val="750"/>
              </a:spcBef>
            </a:pPr>
            <a:r>
              <a:rPr lang="en-SG" sz="2700">
                <a:latin typeface="Calibri Light"/>
                <a:cs typeface="Calibri Light"/>
              </a:rPr>
              <a:t>Data Cleaning</a:t>
            </a:r>
            <a:br>
              <a:rPr lang="en-SG" sz="2700">
                <a:latin typeface="Calibri Light"/>
                <a:cs typeface="Calibri Light"/>
              </a:rPr>
            </a:br>
            <a:r>
              <a:rPr lang="en-US" sz="2700" b="1">
                <a:latin typeface="Calibri Light"/>
                <a:cs typeface="Calibri Light"/>
              </a:rPr>
              <a:t>Correlating numerical and ordinal features</a:t>
            </a:r>
            <a:endParaRPr lang="en-US" sz="2700">
              <a:latin typeface="Calibri Light"/>
              <a:cs typeface="Calibri Light"/>
            </a:endParaRPr>
          </a:p>
        </p:txBody>
      </p:sp>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473202" y="2217420"/>
            <a:ext cx="3614166" cy="2956560"/>
          </a:xfrm>
        </p:spPr>
        <p:txBody>
          <a:bodyPr vert="horz" lIns="91440" tIns="45720" rIns="91440" bIns="45720" rtlCol="0" anchor="t">
            <a:normAutofit/>
          </a:bodyPr>
          <a:lstStyle/>
          <a:p>
            <a:pPr marL="0" indent="0">
              <a:buNone/>
            </a:pPr>
            <a:r>
              <a:rPr lang="en-US" sz="1200" b="1">
                <a:latin typeface="Helvetica Neue"/>
              </a:rPr>
              <a:t>Observations.</a:t>
            </a:r>
            <a:endParaRPr lang="en-US" sz="1200">
              <a:cs typeface="Calibri" panose="020F0502020204030204"/>
            </a:endParaRPr>
          </a:p>
          <a:p>
            <a:r>
              <a:rPr lang="en-US" sz="1200">
                <a:latin typeface="Helvetica Neue"/>
              </a:rPr>
              <a:t>Pclass=3 had most passengers, however most did not survive. Confirms our classifying assumption #2.</a:t>
            </a:r>
            <a:endParaRPr lang="en-US" sz="1200"/>
          </a:p>
          <a:p>
            <a:r>
              <a:rPr lang="en-US" sz="1200">
                <a:latin typeface="Helvetica Neue"/>
              </a:rPr>
              <a:t>Infant passengers in Pclass=2 and Pclass=3 mostly survived. Further qualifies our classifying assumption #2.</a:t>
            </a:r>
            <a:endParaRPr lang="en-US" sz="1200"/>
          </a:p>
          <a:p>
            <a:r>
              <a:rPr lang="en-US" sz="1200">
                <a:latin typeface="Helvetica Neue"/>
              </a:rPr>
              <a:t>Most passengers in Pclass=1 survived. Confirms our classifying assumption #3.</a:t>
            </a:r>
            <a:endParaRPr lang="en-US" sz="1200"/>
          </a:p>
          <a:p>
            <a:r>
              <a:rPr lang="en-US" sz="1200">
                <a:latin typeface="Helvetica Neue"/>
              </a:rPr>
              <a:t>Pclass varies in terms of Age distribution of passengers.</a:t>
            </a:r>
            <a:endParaRPr lang="en-US" sz="1200"/>
          </a:p>
          <a:p>
            <a:pPr marL="0" indent="0">
              <a:buNone/>
            </a:pPr>
            <a:r>
              <a:rPr lang="en-US" sz="1200" b="1">
                <a:latin typeface="Helvetica Neue"/>
              </a:rPr>
              <a:t>Decisions.</a:t>
            </a:r>
            <a:endParaRPr lang="en-US" sz="1200">
              <a:cs typeface="Calibri" panose="020F0502020204030204"/>
            </a:endParaRPr>
          </a:p>
          <a:p>
            <a:r>
              <a:rPr lang="en-US" sz="1200">
                <a:latin typeface="Helvetica Neue"/>
              </a:rPr>
              <a:t>Consider Pclass for model training.</a:t>
            </a:r>
            <a:endParaRPr lang="en-US" sz="1200"/>
          </a:p>
          <a:p>
            <a:endParaRPr lang="en-US" sz="1200">
              <a:cs typeface="Calibri"/>
            </a:endParaRPr>
          </a:p>
        </p:txBody>
      </p:sp>
      <p:pic>
        <p:nvPicPr>
          <p:cNvPr id="5" name="Picture 4" descr="A group of blue and white graphs&#10;&#10;Description automatically generated">
            <a:extLst>
              <a:ext uri="{FF2B5EF4-FFF2-40B4-BE49-F238E27FC236}">
                <a16:creationId xmlns:a16="http://schemas.microsoft.com/office/drawing/2014/main" id="{66FECCB9-A974-28EE-4702-FF020D7CB4C5}"/>
              </a:ext>
            </a:extLst>
          </p:cNvPr>
          <p:cNvPicPr>
            <a:picLocks noChangeAspect="1"/>
          </p:cNvPicPr>
          <p:nvPr/>
        </p:nvPicPr>
        <p:blipFill>
          <a:blip r:embed="rId2"/>
          <a:stretch>
            <a:fillRect/>
          </a:stretch>
        </p:blipFill>
        <p:spPr>
          <a:xfrm>
            <a:off x="4087368" y="680073"/>
            <a:ext cx="4726944" cy="4354854"/>
          </a:xfrm>
          <a:prstGeom prst="rect">
            <a:avLst/>
          </a:prstGeom>
          <a:ln w="3175">
            <a:solidFill>
              <a:schemeClr val="tx1"/>
            </a:solidFill>
          </a:ln>
        </p:spPr>
      </p:pic>
    </p:spTree>
    <p:extLst>
      <p:ext uri="{BB962C8B-B14F-4D97-AF65-F5344CB8AC3E}">
        <p14:creationId xmlns:p14="http://schemas.microsoft.com/office/powerpoint/2010/main" val="206853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429369" y="198782"/>
            <a:ext cx="8263890" cy="1195346"/>
          </a:xfrm>
        </p:spPr>
        <p:txBody>
          <a:bodyPr anchor="b">
            <a:normAutofit/>
          </a:bodyPr>
          <a:lstStyle/>
          <a:p>
            <a:pPr>
              <a:spcBef>
                <a:spcPts val="750"/>
              </a:spcBef>
            </a:pPr>
            <a:r>
              <a:rPr lang="en-SG" sz="4000">
                <a:latin typeface="Calibri Light"/>
                <a:cs typeface="Calibri Light"/>
              </a:rPr>
              <a:t>Data Cleaning</a:t>
            </a:r>
            <a:br>
              <a:rPr lang="en-SG" sz="4000">
                <a:latin typeface="Calibri Light"/>
                <a:cs typeface="Calibri Light"/>
              </a:rPr>
            </a:br>
            <a:r>
              <a:rPr lang="en-SG" sz="4000">
                <a:latin typeface="Calibri Light"/>
                <a:cs typeface="Calibri Light"/>
              </a:rPr>
              <a:t>Correlating categorical features</a:t>
            </a:r>
          </a:p>
        </p:txBody>
      </p:sp>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429369" y="1726096"/>
            <a:ext cx="5035164" cy="3432644"/>
          </a:xfrm>
        </p:spPr>
        <p:txBody>
          <a:bodyPr vert="horz" lIns="91440" tIns="45720" rIns="91440" bIns="45720" rtlCol="0" anchor="t">
            <a:normAutofit/>
          </a:bodyPr>
          <a:lstStyle/>
          <a:p>
            <a:pPr marL="0" indent="0">
              <a:buNone/>
            </a:pPr>
            <a:r>
              <a:rPr lang="en-US" sz="1300" b="1">
                <a:latin typeface="Helvetica Neue"/>
              </a:rPr>
              <a:t>Observations.</a:t>
            </a:r>
            <a:endParaRPr lang="en-US" sz="1300">
              <a:cs typeface="Calibri" panose="020F0502020204030204"/>
            </a:endParaRPr>
          </a:p>
          <a:p>
            <a:r>
              <a:rPr lang="en-US" sz="1300">
                <a:latin typeface="Helvetica Neue"/>
              </a:rPr>
              <a:t>Female passengers had much better survival rate than males. Confirms classifying (#1).</a:t>
            </a:r>
            <a:endParaRPr lang="en-US" sz="1300"/>
          </a:p>
          <a:p>
            <a:r>
              <a:rPr lang="en-US" sz="1300">
                <a:latin typeface="Helvetica Neue"/>
              </a:rPr>
              <a:t>Exception in Embarked=C where males had higher survival rate. This could be a correlation between </a:t>
            </a:r>
            <a:r>
              <a:rPr lang="en-US" sz="1300" err="1">
                <a:latin typeface="Helvetica Neue"/>
              </a:rPr>
              <a:t>Pclass</a:t>
            </a:r>
            <a:r>
              <a:rPr lang="en-US" sz="1300">
                <a:latin typeface="Helvetica Neue"/>
              </a:rPr>
              <a:t> and Embarked and in turn </a:t>
            </a:r>
            <a:r>
              <a:rPr lang="en-US" sz="1300" err="1">
                <a:latin typeface="Helvetica Neue"/>
              </a:rPr>
              <a:t>Pclass</a:t>
            </a:r>
            <a:r>
              <a:rPr lang="en-US" sz="1300">
                <a:latin typeface="Helvetica Neue"/>
              </a:rPr>
              <a:t> and Survived, not necessarily direct correlation between Embarked and Survived.</a:t>
            </a:r>
            <a:endParaRPr lang="en-US" sz="1300"/>
          </a:p>
          <a:p>
            <a:r>
              <a:rPr lang="en-US" sz="1300">
                <a:latin typeface="Helvetica Neue"/>
              </a:rPr>
              <a:t>Males had better survival rate in </a:t>
            </a:r>
            <a:r>
              <a:rPr lang="en-US" sz="1300" err="1">
                <a:latin typeface="Helvetica Neue"/>
              </a:rPr>
              <a:t>Pclass</a:t>
            </a:r>
            <a:r>
              <a:rPr lang="en-US" sz="1300">
                <a:latin typeface="Helvetica Neue"/>
              </a:rPr>
              <a:t>=3 when compared with </a:t>
            </a:r>
            <a:r>
              <a:rPr lang="en-US" sz="1300" err="1">
                <a:latin typeface="Helvetica Neue"/>
              </a:rPr>
              <a:t>Pclass</a:t>
            </a:r>
            <a:r>
              <a:rPr lang="en-US" sz="1300">
                <a:latin typeface="Helvetica Neue"/>
              </a:rPr>
              <a:t>=2 for C and Q ports. Completing (#2).</a:t>
            </a:r>
            <a:endParaRPr lang="en-US" sz="1300"/>
          </a:p>
          <a:p>
            <a:r>
              <a:rPr lang="en-US" sz="1300">
                <a:latin typeface="Helvetica Neue"/>
              </a:rPr>
              <a:t>Ports of embarkation have varying survival rates for </a:t>
            </a:r>
            <a:r>
              <a:rPr lang="en-US" sz="1300" err="1">
                <a:latin typeface="Helvetica Neue"/>
              </a:rPr>
              <a:t>Pclass</a:t>
            </a:r>
            <a:r>
              <a:rPr lang="en-US" sz="1300">
                <a:latin typeface="Helvetica Neue"/>
              </a:rPr>
              <a:t>=3 and among male passengers. Correlating (#1).</a:t>
            </a:r>
            <a:endParaRPr lang="en-US" sz="1300"/>
          </a:p>
          <a:p>
            <a:pPr marL="0" indent="0">
              <a:buNone/>
            </a:pPr>
            <a:r>
              <a:rPr lang="en-US" sz="1300" b="1">
                <a:latin typeface="Helvetica Neue"/>
              </a:rPr>
              <a:t>Decisions.</a:t>
            </a:r>
            <a:endParaRPr lang="en-US" sz="1300">
              <a:cs typeface="Calibri" panose="020F0502020204030204"/>
            </a:endParaRPr>
          </a:p>
          <a:p>
            <a:r>
              <a:rPr lang="en-US" sz="1300">
                <a:latin typeface="Helvetica Neue"/>
              </a:rPr>
              <a:t>Add Sex feature to model training.</a:t>
            </a:r>
            <a:endParaRPr lang="en-US" sz="1300"/>
          </a:p>
          <a:p>
            <a:r>
              <a:rPr lang="en-US" sz="1300">
                <a:latin typeface="Helvetica Neue"/>
              </a:rPr>
              <a:t>Complete and add Embarked feature to model training.</a:t>
            </a:r>
            <a:endParaRPr lang="en-US" sz="1300"/>
          </a:p>
        </p:txBody>
      </p:sp>
      <p:pic>
        <p:nvPicPr>
          <p:cNvPr id="6" name="Picture 5">
            <a:extLst>
              <a:ext uri="{FF2B5EF4-FFF2-40B4-BE49-F238E27FC236}">
                <a16:creationId xmlns:a16="http://schemas.microsoft.com/office/drawing/2014/main" id="{6DA57E4F-1EC9-3203-0327-81E2061B8E4D}"/>
              </a:ext>
            </a:extLst>
          </p:cNvPr>
          <p:cNvPicPr>
            <a:picLocks noChangeAspect="1"/>
          </p:cNvPicPr>
          <p:nvPr/>
        </p:nvPicPr>
        <p:blipFill>
          <a:blip r:embed="rId2"/>
          <a:stretch>
            <a:fillRect/>
          </a:stretch>
        </p:blipFill>
        <p:spPr>
          <a:xfrm>
            <a:off x="5721506" y="1610699"/>
            <a:ext cx="2552322" cy="4002887"/>
          </a:xfrm>
          <a:prstGeom prst="rect">
            <a:avLst/>
          </a:prstGeom>
        </p:spPr>
      </p:pic>
    </p:spTree>
    <p:extLst>
      <p:ext uri="{BB962C8B-B14F-4D97-AF65-F5344CB8AC3E}">
        <p14:creationId xmlns:p14="http://schemas.microsoft.com/office/powerpoint/2010/main" val="156369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595246" y="322441"/>
            <a:ext cx="7549592" cy="1082040"/>
          </a:xfrm>
        </p:spPr>
        <p:txBody>
          <a:bodyPr anchor="b">
            <a:normAutofit/>
          </a:bodyPr>
          <a:lstStyle/>
          <a:p>
            <a:pPr>
              <a:spcBef>
                <a:spcPts val="750"/>
              </a:spcBef>
            </a:pPr>
            <a:r>
              <a:rPr lang="en-SG" sz="2900">
                <a:latin typeface="Calibri Light"/>
                <a:cs typeface="Calibri Light"/>
              </a:rPr>
              <a:t>Data Cleaning</a:t>
            </a:r>
            <a:br>
              <a:rPr lang="en-SG" sz="2900">
                <a:latin typeface="Calibri Light"/>
                <a:cs typeface="Calibri Light"/>
              </a:rPr>
            </a:br>
            <a:r>
              <a:rPr lang="en-SG" sz="2900">
                <a:latin typeface="Calibri Light"/>
                <a:cs typeface="Calibri Light"/>
              </a:rPr>
              <a:t>Correlating categorical and numerical features¶</a:t>
            </a:r>
            <a:endParaRPr lang="en-US" sz="2900">
              <a:latin typeface="Calibri Light"/>
              <a:cs typeface="Calibri Light"/>
            </a:endParaRPr>
          </a:p>
        </p:txBody>
      </p:sp>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595245" y="2166257"/>
            <a:ext cx="3398174" cy="3032875"/>
          </a:xfrm>
        </p:spPr>
        <p:txBody>
          <a:bodyPr vert="horz" lIns="91440" tIns="45720" rIns="91440" bIns="45720" rtlCol="0" anchor="ctr">
            <a:normAutofit/>
          </a:bodyPr>
          <a:lstStyle/>
          <a:p>
            <a:pPr>
              <a:buNone/>
            </a:pPr>
            <a:r>
              <a:rPr lang="en-US" sz="1600" b="1">
                <a:latin typeface="Helvetica Neue"/>
              </a:rPr>
              <a:t>Observations.</a:t>
            </a:r>
            <a:endParaRPr lang="en-US" sz="1600"/>
          </a:p>
          <a:p>
            <a:pPr>
              <a:buFont typeface="Arial"/>
            </a:pPr>
            <a:r>
              <a:rPr lang="en-US" sz="1600">
                <a:latin typeface="Helvetica Neue"/>
              </a:rPr>
              <a:t>Higher fare paying passengers had better survival. Confirms our assumption for creating (#4) fare ranges.</a:t>
            </a:r>
            <a:endParaRPr lang="en-US" sz="1600"/>
          </a:p>
          <a:p>
            <a:pPr>
              <a:buFont typeface="Arial"/>
            </a:pPr>
            <a:r>
              <a:rPr lang="en-US" sz="1600">
                <a:latin typeface="Helvetica Neue"/>
              </a:rPr>
              <a:t>Port of embarkation correlates with survival rates. Confirms correlating (#1) and completing (#2).</a:t>
            </a:r>
            <a:endParaRPr lang="en-US" sz="1600">
              <a:latin typeface="Calibri" panose="020F0502020204030204"/>
              <a:cs typeface="Calibri" panose="020F0502020204030204"/>
            </a:endParaRPr>
          </a:p>
          <a:p>
            <a:pPr marL="0" indent="0">
              <a:buNone/>
            </a:pPr>
            <a:r>
              <a:rPr lang="en-US" sz="1600" b="1">
                <a:latin typeface="Helvetica Neue"/>
              </a:rPr>
              <a:t>Decisions.</a:t>
            </a:r>
            <a:endParaRPr lang="en-US" sz="1600">
              <a:cs typeface="Calibri" panose="020F0502020204030204"/>
            </a:endParaRPr>
          </a:p>
          <a:p>
            <a:pPr>
              <a:buFont typeface="Arial"/>
            </a:pPr>
            <a:r>
              <a:rPr lang="en-US" sz="1600">
                <a:latin typeface="Helvetica Neue"/>
              </a:rPr>
              <a:t>Consider banding Fare feature.</a:t>
            </a:r>
            <a:endParaRPr lang="en-US" sz="1600"/>
          </a:p>
          <a:p>
            <a:pPr marL="0" indent="0">
              <a:buNone/>
            </a:pPr>
            <a:endParaRPr lang="en-US" sz="1600" b="1">
              <a:latin typeface="Helvetica Neue"/>
            </a:endParaRPr>
          </a:p>
        </p:txBody>
      </p:sp>
      <p:pic>
        <p:nvPicPr>
          <p:cNvPr id="4" name="Picture 3" descr="A group of blue squares&#10;&#10;Description automatically generated">
            <a:extLst>
              <a:ext uri="{FF2B5EF4-FFF2-40B4-BE49-F238E27FC236}">
                <a16:creationId xmlns:a16="http://schemas.microsoft.com/office/drawing/2014/main" id="{8F011068-2921-11DE-AFAE-4EF503B9F9B5}"/>
              </a:ext>
            </a:extLst>
          </p:cNvPr>
          <p:cNvPicPr>
            <a:picLocks noChangeAspect="1"/>
          </p:cNvPicPr>
          <p:nvPr/>
        </p:nvPicPr>
        <p:blipFill>
          <a:blip r:embed="rId2"/>
          <a:stretch>
            <a:fillRect/>
          </a:stretch>
        </p:blipFill>
        <p:spPr>
          <a:xfrm>
            <a:off x="4682827" y="2070212"/>
            <a:ext cx="3364350" cy="3095203"/>
          </a:xfrm>
          <a:prstGeom prst="rect">
            <a:avLst/>
          </a:prstGeom>
          <a:ln w="3175">
            <a:solidFill>
              <a:schemeClr val="tx1"/>
            </a:solidFill>
          </a:ln>
        </p:spPr>
      </p:pic>
    </p:spTree>
    <p:extLst>
      <p:ext uri="{BB962C8B-B14F-4D97-AF65-F5344CB8AC3E}">
        <p14:creationId xmlns:p14="http://schemas.microsoft.com/office/powerpoint/2010/main" val="135644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785059" y="552771"/>
            <a:ext cx="2852158" cy="1244095"/>
          </a:xfrm>
        </p:spPr>
        <p:txBody>
          <a:bodyPr>
            <a:normAutofit/>
          </a:bodyPr>
          <a:lstStyle/>
          <a:p>
            <a:pPr>
              <a:spcBef>
                <a:spcPts val="750"/>
              </a:spcBef>
            </a:pPr>
            <a:r>
              <a:rPr lang="en-SG" sz="2500">
                <a:latin typeface="Calibri Light"/>
                <a:cs typeface="Calibri Light"/>
              </a:rPr>
              <a:t>Data Cleaning</a:t>
            </a:r>
            <a:br>
              <a:rPr lang="en-SG" sz="2500">
                <a:latin typeface="Calibri Light"/>
                <a:cs typeface="Calibri Light"/>
              </a:rPr>
            </a:br>
            <a:r>
              <a:rPr lang="en-SG" sz="2400" b="1">
                <a:latin typeface="Calibri Light"/>
                <a:cs typeface="Calibri Light"/>
              </a:rPr>
              <a:t>Correcting by dropping </a:t>
            </a:r>
            <a:r>
              <a:rPr lang="en-SG" sz="2400" b="1">
                <a:solidFill>
                  <a:srgbClr val="000000"/>
                </a:solidFill>
                <a:latin typeface="Calibri Light"/>
                <a:cs typeface="Calibri Light"/>
              </a:rPr>
              <a:t>features</a:t>
            </a:r>
            <a:endParaRPr lang="en-US"/>
          </a:p>
        </p:txBody>
      </p:sp>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3975480" y="534875"/>
            <a:ext cx="4539870" cy="1279887"/>
          </a:xfrm>
        </p:spPr>
        <p:txBody>
          <a:bodyPr vert="horz" lIns="91440" tIns="45720" rIns="91440" bIns="45720" rtlCol="0" anchor="ctr">
            <a:normAutofit/>
          </a:bodyPr>
          <a:lstStyle/>
          <a:p>
            <a:pPr>
              <a:buNone/>
            </a:pPr>
            <a:r>
              <a:rPr lang="en-US" sz="1400">
                <a:latin typeface="Helvetica Neue"/>
              </a:rPr>
              <a:t>Based on our assumptions and decisions we want to drop the Cabin (correcting #2) and Ticket (correcting #1) features.</a:t>
            </a:r>
            <a:endParaRPr lang="en-US" sz="1400"/>
          </a:p>
          <a:p>
            <a:pPr>
              <a:buNone/>
            </a:pPr>
            <a:endParaRPr lang="en-US" sz="1400">
              <a:latin typeface="Helvetica Neue"/>
            </a:endParaRPr>
          </a:p>
          <a:p>
            <a:pPr marL="0" indent="0">
              <a:buNone/>
            </a:pPr>
            <a:endParaRPr lang="en-US" sz="1400" b="1">
              <a:latin typeface="Helvetica Neue"/>
            </a:endParaRPr>
          </a:p>
        </p:txBody>
      </p:sp>
      <p:pic>
        <p:nvPicPr>
          <p:cNvPr id="5" name="Picture 4" descr="A screenshot of a computer code&#10;&#10;Description automatically generated">
            <a:extLst>
              <a:ext uri="{FF2B5EF4-FFF2-40B4-BE49-F238E27FC236}">
                <a16:creationId xmlns:a16="http://schemas.microsoft.com/office/drawing/2014/main" id="{51FB522D-62D1-03D6-6007-A173BADAF3E7}"/>
              </a:ext>
            </a:extLst>
          </p:cNvPr>
          <p:cNvPicPr>
            <a:picLocks noChangeAspect="1"/>
          </p:cNvPicPr>
          <p:nvPr/>
        </p:nvPicPr>
        <p:blipFill rotWithShape="1">
          <a:blip r:embed="rId2"/>
          <a:srcRect r="3387" b="1"/>
          <a:stretch/>
        </p:blipFill>
        <p:spPr>
          <a:xfrm>
            <a:off x="415812" y="2275972"/>
            <a:ext cx="8375585" cy="2904153"/>
          </a:xfrm>
          <a:prstGeom prst="rect">
            <a:avLst/>
          </a:prstGeom>
          <a:ln w="3175">
            <a:solidFill>
              <a:schemeClr val="tx1"/>
            </a:solidFill>
          </a:ln>
        </p:spPr>
      </p:pic>
    </p:spTree>
    <p:extLst>
      <p:ext uri="{BB962C8B-B14F-4D97-AF65-F5344CB8AC3E}">
        <p14:creationId xmlns:p14="http://schemas.microsoft.com/office/powerpoint/2010/main" val="3164187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5054346" y="531740"/>
            <a:ext cx="3614166" cy="1230668"/>
          </a:xfrm>
        </p:spPr>
        <p:txBody>
          <a:bodyPr anchor="b">
            <a:normAutofit/>
          </a:bodyPr>
          <a:lstStyle/>
          <a:p>
            <a:pPr>
              <a:spcBef>
                <a:spcPts val="750"/>
              </a:spcBef>
            </a:pPr>
            <a:r>
              <a:rPr lang="en-SG" sz="2000">
                <a:latin typeface="Calibri Light"/>
                <a:cs typeface="Calibri Light"/>
              </a:rPr>
              <a:t>Data Cleaning</a:t>
            </a:r>
            <a:br>
              <a:rPr lang="en-SG" sz="2000">
                <a:latin typeface="Calibri Light"/>
                <a:cs typeface="Calibri Light"/>
              </a:rPr>
            </a:br>
            <a:r>
              <a:rPr lang="en-SG" sz="2000" b="1">
                <a:latin typeface="Helvetica Neue"/>
                <a:cs typeface="Calibri Light"/>
              </a:rPr>
              <a:t>Completing a numerical continuous feature</a:t>
            </a:r>
            <a:endParaRPr lang="en-SG" sz="2000">
              <a:latin typeface="Calibri Light"/>
              <a:cs typeface="Calibri Light"/>
            </a:endParaRPr>
          </a:p>
        </p:txBody>
      </p:sp>
      <p:pic>
        <p:nvPicPr>
          <p:cNvPr id="5" name="Picture 4">
            <a:extLst>
              <a:ext uri="{FF2B5EF4-FFF2-40B4-BE49-F238E27FC236}">
                <a16:creationId xmlns:a16="http://schemas.microsoft.com/office/drawing/2014/main" id="{68C7A588-4166-FE2F-C6E8-0DB0CED6D6AC}"/>
              </a:ext>
            </a:extLst>
          </p:cNvPr>
          <p:cNvPicPr>
            <a:picLocks noChangeAspect="1"/>
          </p:cNvPicPr>
          <p:nvPr/>
        </p:nvPicPr>
        <p:blipFill>
          <a:blip r:embed="rId2"/>
          <a:stretch>
            <a:fillRect/>
          </a:stretch>
        </p:blipFill>
        <p:spPr>
          <a:xfrm>
            <a:off x="473202" y="2233131"/>
            <a:ext cx="4094226" cy="1248738"/>
          </a:xfrm>
          <a:prstGeom prst="rect">
            <a:avLst/>
          </a:prstGeom>
        </p:spPr>
      </p:pic>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5054346" y="2232668"/>
            <a:ext cx="3882756" cy="2947061"/>
          </a:xfrm>
        </p:spPr>
        <p:txBody>
          <a:bodyPr vert="horz" lIns="91440" tIns="45720" rIns="91440" bIns="45720" rtlCol="0" anchor="t">
            <a:normAutofit/>
          </a:bodyPr>
          <a:lstStyle/>
          <a:p>
            <a:pPr>
              <a:buNone/>
            </a:pPr>
            <a:r>
              <a:rPr lang="en-US" sz="1300">
                <a:latin typeface="Helvetica Neue"/>
              </a:rPr>
              <a:t>Note correlation among Age, Gender, and </a:t>
            </a:r>
            <a:r>
              <a:rPr lang="en-US" sz="1300" err="1">
                <a:latin typeface="Helvetica Neue"/>
              </a:rPr>
              <a:t>Pclass</a:t>
            </a:r>
            <a:r>
              <a:rPr lang="en-US" sz="1300">
                <a:latin typeface="Helvetica Neue"/>
              </a:rPr>
              <a:t>. Guess Age values using </a:t>
            </a:r>
            <a:r>
              <a:rPr lang="en-US" sz="1300" u="sng">
                <a:latin typeface="Helvetica Neue"/>
                <a:hlinkClick r:id="rId3"/>
              </a:rPr>
              <a:t>median</a:t>
            </a:r>
            <a:r>
              <a:rPr lang="en-US" sz="1300">
                <a:latin typeface="Helvetica Neue"/>
              </a:rPr>
              <a:t> values for Age across sets of </a:t>
            </a:r>
            <a:r>
              <a:rPr lang="en-US" sz="1300" err="1">
                <a:latin typeface="Helvetica Neue"/>
              </a:rPr>
              <a:t>Pclass</a:t>
            </a:r>
            <a:r>
              <a:rPr lang="en-US" sz="1300">
                <a:latin typeface="Helvetica Neue"/>
              </a:rPr>
              <a:t> and Gender feature combinations:</a:t>
            </a:r>
            <a:endParaRPr lang="en-US" sz="1300">
              <a:cs typeface="Calibri"/>
            </a:endParaRPr>
          </a:p>
          <a:p>
            <a:pPr marL="228600" indent="-228600">
              <a:buAutoNum type="arabicPeriod"/>
            </a:pPr>
            <a:r>
              <a:rPr lang="en-US" sz="1300">
                <a:latin typeface="Helvetica Neue"/>
              </a:rPr>
              <a:t>Preparing an empty array to contain guessed Age values based on </a:t>
            </a:r>
            <a:r>
              <a:rPr lang="en-US" sz="1300" err="1">
                <a:latin typeface="Helvetica Neue"/>
              </a:rPr>
              <a:t>Pclass</a:t>
            </a:r>
            <a:r>
              <a:rPr lang="en-US" sz="1300">
                <a:latin typeface="Helvetica Neue"/>
              </a:rPr>
              <a:t> x Gender combinations.</a:t>
            </a:r>
            <a:endParaRPr lang="en-US" sz="1300">
              <a:cs typeface="Calibri" panose="020F0502020204030204"/>
            </a:endParaRPr>
          </a:p>
          <a:p>
            <a:pPr marL="228600" indent="-228600">
              <a:buAutoNum type="arabicPeriod"/>
            </a:pPr>
            <a:r>
              <a:rPr lang="en-US" sz="1300">
                <a:latin typeface="Helvetica Neue"/>
              </a:rPr>
              <a:t>Iterate over Sex (0 or 1) and </a:t>
            </a:r>
            <a:r>
              <a:rPr lang="en-US" sz="1300" err="1">
                <a:latin typeface="Helvetica Neue"/>
              </a:rPr>
              <a:t>Pclass</a:t>
            </a:r>
            <a:r>
              <a:rPr lang="en-US" sz="1300">
                <a:latin typeface="Helvetica Neue"/>
              </a:rPr>
              <a:t> (1, 2, 3) to calculate guessed values of Age for the six combinations.</a:t>
            </a:r>
          </a:p>
          <a:p>
            <a:pPr marL="228600" indent="-228600">
              <a:buAutoNum type="arabicPeriod"/>
            </a:pPr>
            <a:r>
              <a:rPr lang="en-US" sz="1300">
                <a:latin typeface="Helvetica Neue"/>
              </a:rPr>
              <a:t>Create Age bands and determine correlations with Survived, and replace Age with ordinals based on these bands.</a:t>
            </a:r>
          </a:p>
          <a:p>
            <a:pPr marL="228600" indent="-228600">
              <a:buAutoNum type="arabicPeriod"/>
            </a:pPr>
            <a:endParaRPr lang="en-US" sz="1300">
              <a:latin typeface="Helvetica Neue"/>
            </a:endParaRPr>
          </a:p>
          <a:p>
            <a:pPr marL="0" indent="0">
              <a:buNone/>
            </a:pPr>
            <a:endParaRPr lang="en-US" sz="1300" b="1">
              <a:latin typeface="Helvetica Neue"/>
            </a:endParaRPr>
          </a:p>
        </p:txBody>
      </p:sp>
    </p:spTree>
    <p:extLst>
      <p:ext uri="{BB962C8B-B14F-4D97-AF65-F5344CB8AC3E}">
        <p14:creationId xmlns:p14="http://schemas.microsoft.com/office/powerpoint/2010/main" val="214395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04" t="2925" r="4307" b="57687"/>
          <a:stretch/>
        </p:blipFill>
        <p:spPr bwMode="auto">
          <a:xfrm>
            <a:off x="-618069" y="-61913"/>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48246" y="748312"/>
            <a:ext cx="5143500" cy="1343025"/>
          </a:xfrm>
        </p:spPr>
        <p:txBody>
          <a:bodyPr/>
          <a:lstStyle/>
          <a:p>
            <a:r>
              <a:rPr lang="en-US" altLang="zh-CN" b="1"/>
              <a:t>Problem Definition</a:t>
            </a:r>
            <a:endParaRPr lang="en-SG" b="1"/>
          </a:p>
        </p:txBody>
      </p:sp>
    </p:spTree>
    <p:extLst>
      <p:ext uri="{BB962C8B-B14F-4D97-AF65-F5344CB8AC3E}">
        <p14:creationId xmlns:p14="http://schemas.microsoft.com/office/powerpoint/2010/main" val="1326313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1A7-628D-38DD-33F6-D1C95227A3FF}"/>
              </a:ext>
            </a:extLst>
          </p:cNvPr>
          <p:cNvSpPr>
            <a:spLocks noGrp="1"/>
          </p:cNvSpPr>
          <p:nvPr>
            <p:ph type="title"/>
          </p:nvPr>
        </p:nvSpPr>
        <p:spPr>
          <a:xfrm>
            <a:off x="5054346" y="531740"/>
            <a:ext cx="3614166" cy="1230668"/>
          </a:xfrm>
        </p:spPr>
        <p:txBody>
          <a:bodyPr anchor="b">
            <a:normAutofit/>
          </a:bodyPr>
          <a:lstStyle/>
          <a:p>
            <a:pPr>
              <a:spcBef>
                <a:spcPts val="750"/>
              </a:spcBef>
            </a:pPr>
            <a:r>
              <a:rPr lang="en-SG" sz="2700">
                <a:latin typeface="Calibri Light"/>
                <a:cs typeface="Calibri Light"/>
              </a:rPr>
              <a:t>Data Cleaning</a:t>
            </a:r>
            <a:br>
              <a:rPr lang="en-SG" sz="2700">
                <a:latin typeface="Calibri Light"/>
                <a:cs typeface="Calibri Light"/>
              </a:rPr>
            </a:br>
            <a:r>
              <a:rPr lang="en-SG" sz="2700" b="1">
                <a:latin typeface="Helvetica Neue"/>
                <a:cs typeface="Calibri Light"/>
              </a:rPr>
              <a:t>Completing a categorical feature</a:t>
            </a:r>
            <a:endParaRPr lang="en-SG" sz="2700">
              <a:latin typeface="Calibri Light"/>
              <a:cs typeface="Calibri Light"/>
            </a:endParaRPr>
          </a:p>
        </p:txBody>
      </p:sp>
      <p:pic>
        <p:nvPicPr>
          <p:cNvPr id="5" name="Picture 4">
            <a:extLst>
              <a:ext uri="{FF2B5EF4-FFF2-40B4-BE49-F238E27FC236}">
                <a16:creationId xmlns:a16="http://schemas.microsoft.com/office/drawing/2014/main" id="{68C7A588-4166-FE2F-C6E8-0DB0CED6D6AC}"/>
              </a:ext>
            </a:extLst>
          </p:cNvPr>
          <p:cNvPicPr>
            <a:picLocks noChangeAspect="1"/>
          </p:cNvPicPr>
          <p:nvPr/>
        </p:nvPicPr>
        <p:blipFill>
          <a:blip r:embed="rId2"/>
          <a:stretch>
            <a:fillRect/>
          </a:stretch>
        </p:blipFill>
        <p:spPr>
          <a:xfrm>
            <a:off x="473202" y="2233131"/>
            <a:ext cx="4094226" cy="1248738"/>
          </a:xfrm>
          <a:prstGeom prst="rect">
            <a:avLst/>
          </a:prstGeom>
        </p:spPr>
      </p:pic>
      <p:sp>
        <p:nvSpPr>
          <p:cNvPr id="3" name="Content Placeholder 2">
            <a:extLst>
              <a:ext uri="{FF2B5EF4-FFF2-40B4-BE49-F238E27FC236}">
                <a16:creationId xmlns:a16="http://schemas.microsoft.com/office/drawing/2014/main" id="{7BE96DED-0B33-69E5-AE77-D123DFDB2C7D}"/>
              </a:ext>
            </a:extLst>
          </p:cNvPr>
          <p:cNvSpPr>
            <a:spLocks noGrp="1"/>
          </p:cNvSpPr>
          <p:nvPr>
            <p:ph idx="1"/>
          </p:nvPr>
        </p:nvSpPr>
        <p:spPr>
          <a:xfrm>
            <a:off x="5054346" y="2220738"/>
            <a:ext cx="3614166" cy="2958991"/>
          </a:xfrm>
        </p:spPr>
        <p:txBody>
          <a:bodyPr vert="horz" lIns="91440" tIns="45720" rIns="91440" bIns="45720" rtlCol="0" anchor="t">
            <a:normAutofit/>
          </a:bodyPr>
          <a:lstStyle/>
          <a:p>
            <a:pPr>
              <a:buNone/>
            </a:pPr>
            <a:r>
              <a:rPr lang="en-US" sz="1700">
                <a:latin typeface="Helvetica Neue"/>
              </a:rPr>
              <a:t>Embarked feature takes S, Q, C values based on port of embarkation. Our training dataset has two missing values. Here we fill these with the most common occurance.</a:t>
            </a:r>
            <a:endParaRPr lang="en-US" sz="1700"/>
          </a:p>
          <a:p>
            <a:pPr>
              <a:buNone/>
            </a:pPr>
            <a:r>
              <a:rPr lang="en-US" sz="1700">
                <a:latin typeface="Helvetica Neue"/>
              </a:rPr>
              <a:t>Then convert the EmbarkedFill feature by creating a new numeric Port feature.</a:t>
            </a:r>
          </a:p>
          <a:p>
            <a:pPr marL="228600" indent="-228600">
              <a:buAutoNum type="arabicPeriod"/>
            </a:pPr>
            <a:endParaRPr lang="en-US" sz="1700">
              <a:latin typeface="Helvetica Neue"/>
            </a:endParaRPr>
          </a:p>
          <a:p>
            <a:pPr marL="0" indent="0">
              <a:buNone/>
            </a:pPr>
            <a:endParaRPr lang="en-US" sz="1700" b="1">
              <a:latin typeface="Helvetica Neue"/>
            </a:endParaRPr>
          </a:p>
        </p:txBody>
      </p:sp>
    </p:spTree>
    <p:extLst>
      <p:ext uri="{BB962C8B-B14F-4D97-AF65-F5344CB8AC3E}">
        <p14:creationId xmlns:p14="http://schemas.microsoft.com/office/powerpoint/2010/main" val="1561788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2499-F50E-A803-34E5-63BF6CE6D457}"/>
              </a:ext>
            </a:extLst>
          </p:cNvPr>
          <p:cNvSpPr>
            <a:spLocks noGrp="1"/>
          </p:cNvSpPr>
          <p:nvPr>
            <p:ph type="title"/>
          </p:nvPr>
        </p:nvSpPr>
        <p:spPr>
          <a:xfrm>
            <a:off x="473202" y="533400"/>
            <a:ext cx="3614166" cy="1234440"/>
          </a:xfrm>
        </p:spPr>
        <p:txBody>
          <a:bodyPr anchor="b">
            <a:normAutofit/>
          </a:bodyPr>
          <a:lstStyle/>
          <a:p>
            <a:r>
              <a:rPr lang="en-SG" sz="2000">
                <a:cs typeface="Calibri Light"/>
              </a:rPr>
              <a:t>Data Cleaning</a:t>
            </a:r>
            <a:br>
              <a:rPr lang="en-SG" sz="2000">
                <a:cs typeface="Calibri Light"/>
              </a:rPr>
            </a:br>
            <a:r>
              <a:rPr lang="en-SG" sz="2000" b="1">
                <a:latin typeface="Helvetica Neue"/>
              </a:rPr>
              <a:t>completing and converting a numeric feature</a:t>
            </a:r>
          </a:p>
        </p:txBody>
      </p:sp>
      <p:sp>
        <p:nvSpPr>
          <p:cNvPr id="3" name="Content Placeholder 2">
            <a:extLst>
              <a:ext uri="{FF2B5EF4-FFF2-40B4-BE49-F238E27FC236}">
                <a16:creationId xmlns:a16="http://schemas.microsoft.com/office/drawing/2014/main" id="{D1621500-92C0-59A3-B567-B4E3DDF998EF}"/>
              </a:ext>
            </a:extLst>
          </p:cNvPr>
          <p:cNvSpPr>
            <a:spLocks noGrp="1"/>
          </p:cNvSpPr>
          <p:nvPr>
            <p:ph idx="1"/>
          </p:nvPr>
        </p:nvSpPr>
        <p:spPr>
          <a:xfrm>
            <a:off x="473202" y="2217420"/>
            <a:ext cx="3614166" cy="2956560"/>
          </a:xfrm>
        </p:spPr>
        <p:txBody>
          <a:bodyPr vert="horz" lIns="91440" tIns="45720" rIns="91440" bIns="45720" rtlCol="0" anchor="t">
            <a:normAutofit/>
          </a:bodyPr>
          <a:lstStyle/>
          <a:p>
            <a:r>
              <a:rPr lang="en-US" sz="1700">
                <a:cs typeface="Calibri"/>
              </a:rPr>
              <a:t>complete the Fare feature for single missing value in test dataset using mode to get the value that occurs most frequently for this feature</a:t>
            </a:r>
          </a:p>
          <a:p>
            <a:r>
              <a:rPr lang="en-US" sz="1700">
                <a:latin typeface="Helvetica Neue"/>
                <a:cs typeface="Calibri"/>
              </a:rPr>
              <a:t>round off the fare to two decimals as it represents currency.</a:t>
            </a:r>
          </a:p>
          <a:p>
            <a:r>
              <a:rPr lang="en-US" sz="1700">
                <a:latin typeface="Helvetica Neue"/>
                <a:cs typeface="Calibri"/>
              </a:rPr>
              <a:t>Then create </a:t>
            </a:r>
            <a:r>
              <a:rPr lang="en-US" sz="1700" err="1">
                <a:latin typeface="Helvetica Neue"/>
                <a:cs typeface="Calibri"/>
              </a:rPr>
              <a:t>FareBand</a:t>
            </a:r>
            <a:r>
              <a:rPr lang="en-US" sz="1700">
                <a:latin typeface="Helvetica Neue"/>
                <a:cs typeface="Calibri"/>
              </a:rPr>
              <a:t>.</a:t>
            </a:r>
          </a:p>
          <a:p>
            <a:r>
              <a:rPr lang="en-US" sz="1700">
                <a:latin typeface="Helvetica Neue"/>
                <a:cs typeface="Calibri"/>
              </a:rPr>
              <a:t>Convert the Fare feature to ordinal values based on the </a:t>
            </a:r>
            <a:r>
              <a:rPr lang="en-US" sz="1700" err="1">
                <a:latin typeface="Helvetica Neue"/>
                <a:cs typeface="Calibri"/>
              </a:rPr>
              <a:t>FareBand</a:t>
            </a:r>
            <a:r>
              <a:rPr lang="en-US" sz="1700">
                <a:latin typeface="Helvetica Neue"/>
                <a:cs typeface="Calibri"/>
              </a:rPr>
              <a:t>.</a:t>
            </a:r>
          </a:p>
        </p:txBody>
      </p:sp>
      <p:pic>
        <p:nvPicPr>
          <p:cNvPr id="4" name="Picture 3" descr="A table with numbers and text&#10;&#10;Description automatically generated">
            <a:extLst>
              <a:ext uri="{FF2B5EF4-FFF2-40B4-BE49-F238E27FC236}">
                <a16:creationId xmlns:a16="http://schemas.microsoft.com/office/drawing/2014/main" id="{02CC63E1-2879-CD6C-E008-AFF3B3D8037F}"/>
              </a:ext>
            </a:extLst>
          </p:cNvPr>
          <p:cNvPicPr>
            <a:picLocks noChangeAspect="1"/>
          </p:cNvPicPr>
          <p:nvPr/>
        </p:nvPicPr>
        <p:blipFill>
          <a:blip r:embed="rId2"/>
          <a:stretch>
            <a:fillRect/>
          </a:stretch>
        </p:blipFill>
        <p:spPr>
          <a:xfrm>
            <a:off x="4574286" y="1685528"/>
            <a:ext cx="4094226" cy="2343943"/>
          </a:xfrm>
          <a:prstGeom prst="rect">
            <a:avLst/>
          </a:prstGeom>
        </p:spPr>
      </p:pic>
    </p:spTree>
    <p:extLst>
      <p:ext uri="{BB962C8B-B14F-4D97-AF65-F5344CB8AC3E}">
        <p14:creationId xmlns:p14="http://schemas.microsoft.com/office/powerpoint/2010/main" val="916949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37" t="52070" r="37874" b="8542"/>
          <a:stretch/>
        </p:blipFill>
        <p:spPr bwMode="auto">
          <a:xfrm>
            <a:off x="-189592" y="-215901"/>
            <a:ext cx="11979988" cy="6738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48246" y="748312"/>
            <a:ext cx="5143500" cy="1343025"/>
          </a:xfrm>
        </p:spPr>
        <p:txBody>
          <a:bodyPr/>
          <a:lstStyle/>
          <a:p>
            <a:r>
              <a:rPr lang="en-US" altLang="zh-CN" b="1">
                <a:solidFill>
                  <a:schemeClr val="bg1"/>
                </a:solidFill>
                <a:ea typeface="等线 Light"/>
                <a:cs typeface="Calibri Light"/>
              </a:rPr>
              <a:t>Data Cleaning</a:t>
            </a:r>
          </a:p>
        </p:txBody>
      </p:sp>
    </p:spTree>
    <p:extLst>
      <p:ext uri="{BB962C8B-B14F-4D97-AF65-F5344CB8AC3E}">
        <p14:creationId xmlns:p14="http://schemas.microsoft.com/office/powerpoint/2010/main" val="3064019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00" t="43744" r="22211" b="16868"/>
          <a:stretch/>
        </p:blipFill>
        <p:spPr bwMode="auto">
          <a:xfrm>
            <a:off x="-618069" y="-61913"/>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172296" y="2053237"/>
            <a:ext cx="5143500" cy="1343025"/>
          </a:xfrm>
        </p:spPr>
        <p:txBody>
          <a:bodyPr/>
          <a:lstStyle/>
          <a:p>
            <a:r>
              <a:rPr lang="en-US" altLang="zh-CN" b="1">
                <a:solidFill>
                  <a:schemeClr val="bg1"/>
                </a:solidFill>
              </a:rPr>
              <a:t>Theory and Algorithms</a:t>
            </a:r>
            <a:endParaRPr lang="en-SG" b="1">
              <a:solidFill>
                <a:schemeClr val="bg1"/>
              </a:solidFill>
            </a:endParaRPr>
          </a:p>
        </p:txBody>
      </p:sp>
    </p:spTree>
    <p:extLst>
      <p:ext uri="{BB962C8B-B14F-4D97-AF65-F5344CB8AC3E}">
        <p14:creationId xmlns:p14="http://schemas.microsoft.com/office/powerpoint/2010/main" val="2567607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D29D-C3DA-3053-A599-62ED44DCBC10}"/>
              </a:ext>
            </a:extLst>
          </p:cNvPr>
          <p:cNvSpPr>
            <a:spLocks noGrp="1"/>
          </p:cNvSpPr>
          <p:nvPr>
            <p:ph type="title"/>
          </p:nvPr>
        </p:nvSpPr>
        <p:spPr/>
        <p:txBody>
          <a:bodyPr/>
          <a:lstStyle/>
          <a:p>
            <a:r>
              <a:rPr lang="en-SG"/>
              <a:t>Initial Attempt</a:t>
            </a:r>
          </a:p>
        </p:txBody>
      </p:sp>
      <p:pic>
        <p:nvPicPr>
          <p:cNvPr id="5" name="Content Placeholder 4">
            <a:extLst>
              <a:ext uri="{FF2B5EF4-FFF2-40B4-BE49-F238E27FC236}">
                <a16:creationId xmlns:a16="http://schemas.microsoft.com/office/drawing/2014/main" id="{1E453229-961C-8903-109D-48F8228779B7}"/>
              </a:ext>
            </a:extLst>
          </p:cNvPr>
          <p:cNvPicPr>
            <a:picLocks noGrp="1" noChangeAspect="1"/>
          </p:cNvPicPr>
          <p:nvPr>
            <p:ph idx="1"/>
          </p:nvPr>
        </p:nvPicPr>
        <p:blipFill>
          <a:blip r:embed="rId2"/>
          <a:stretch>
            <a:fillRect/>
          </a:stretch>
        </p:blipFill>
        <p:spPr>
          <a:xfrm>
            <a:off x="816070" y="1520825"/>
            <a:ext cx="7511860" cy="3627438"/>
          </a:xfrm>
        </p:spPr>
      </p:pic>
    </p:spTree>
    <p:extLst>
      <p:ext uri="{BB962C8B-B14F-4D97-AF65-F5344CB8AC3E}">
        <p14:creationId xmlns:p14="http://schemas.microsoft.com/office/powerpoint/2010/main" val="2056052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1D29D-C3DA-3053-A599-62ED44DCBC10}"/>
              </a:ext>
            </a:extLst>
          </p:cNvPr>
          <p:cNvSpPr>
            <a:spLocks noGrp="1"/>
          </p:cNvSpPr>
          <p:nvPr>
            <p:ph type="title"/>
          </p:nvPr>
        </p:nvSpPr>
        <p:spPr>
          <a:xfrm>
            <a:off x="628650" y="304270"/>
            <a:ext cx="7886700" cy="1104636"/>
          </a:xfrm>
        </p:spPr>
        <p:txBody>
          <a:bodyPr>
            <a:normAutofit/>
          </a:bodyPr>
          <a:lstStyle/>
          <a:p>
            <a:r>
              <a:rPr lang="en-SG" sz="4300"/>
              <a:t>Initial Attempt</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554427"/>
            <a:ext cx="7818120" cy="15240"/>
          </a:xfrm>
          <a:custGeom>
            <a:avLst/>
            <a:gdLst>
              <a:gd name="connsiteX0" fmla="*/ 0 w 7818120"/>
              <a:gd name="connsiteY0" fmla="*/ 0 h 15240"/>
              <a:gd name="connsiteX1" fmla="*/ 416966 w 7818120"/>
              <a:gd name="connsiteY1" fmla="*/ 0 h 15240"/>
              <a:gd name="connsiteX2" fmla="*/ 1146658 w 7818120"/>
              <a:gd name="connsiteY2" fmla="*/ 0 h 15240"/>
              <a:gd name="connsiteX3" fmla="*/ 1563624 w 7818120"/>
              <a:gd name="connsiteY3" fmla="*/ 0 h 15240"/>
              <a:gd name="connsiteX4" fmla="*/ 2136953 w 7818120"/>
              <a:gd name="connsiteY4" fmla="*/ 0 h 15240"/>
              <a:gd name="connsiteX5" fmla="*/ 2944825 w 7818120"/>
              <a:gd name="connsiteY5" fmla="*/ 0 h 15240"/>
              <a:gd name="connsiteX6" fmla="*/ 3596335 w 7818120"/>
              <a:gd name="connsiteY6" fmla="*/ 0 h 15240"/>
              <a:gd name="connsiteX7" fmla="*/ 4326026 w 7818120"/>
              <a:gd name="connsiteY7" fmla="*/ 0 h 15240"/>
              <a:gd name="connsiteX8" fmla="*/ 4899355 w 7818120"/>
              <a:gd name="connsiteY8" fmla="*/ 0 h 15240"/>
              <a:gd name="connsiteX9" fmla="*/ 5550865 w 7818120"/>
              <a:gd name="connsiteY9" fmla="*/ 0 h 15240"/>
              <a:gd name="connsiteX10" fmla="*/ 6358738 w 7818120"/>
              <a:gd name="connsiteY10" fmla="*/ 0 h 15240"/>
              <a:gd name="connsiteX11" fmla="*/ 6853885 w 7818120"/>
              <a:gd name="connsiteY11" fmla="*/ 0 h 15240"/>
              <a:gd name="connsiteX12" fmla="*/ 7818120 w 7818120"/>
              <a:gd name="connsiteY12" fmla="*/ 0 h 15240"/>
              <a:gd name="connsiteX13" fmla="*/ 7818120 w 7818120"/>
              <a:gd name="connsiteY13" fmla="*/ 15240 h 15240"/>
              <a:gd name="connsiteX14" fmla="*/ 7244791 w 7818120"/>
              <a:gd name="connsiteY14" fmla="*/ 15240 h 15240"/>
              <a:gd name="connsiteX15" fmla="*/ 6827825 w 7818120"/>
              <a:gd name="connsiteY15" fmla="*/ 15240 h 15240"/>
              <a:gd name="connsiteX16" fmla="*/ 6176315 w 7818120"/>
              <a:gd name="connsiteY16" fmla="*/ 15240 h 15240"/>
              <a:gd name="connsiteX17" fmla="*/ 5681167 w 7818120"/>
              <a:gd name="connsiteY17" fmla="*/ 15240 h 15240"/>
              <a:gd name="connsiteX18" fmla="*/ 5029657 w 7818120"/>
              <a:gd name="connsiteY18" fmla="*/ 15240 h 15240"/>
              <a:gd name="connsiteX19" fmla="*/ 4378147 w 7818120"/>
              <a:gd name="connsiteY19" fmla="*/ 15240 h 15240"/>
              <a:gd name="connsiteX20" fmla="*/ 3726637 w 7818120"/>
              <a:gd name="connsiteY20" fmla="*/ 15240 h 15240"/>
              <a:gd name="connsiteX21" fmla="*/ 3075127 w 7818120"/>
              <a:gd name="connsiteY21" fmla="*/ 15240 h 15240"/>
              <a:gd name="connsiteX22" fmla="*/ 2501798 w 7818120"/>
              <a:gd name="connsiteY22" fmla="*/ 15240 h 15240"/>
              <a:gd name="connsiteX23" fmla="*/ 1772107 w 7818120"/>
              <a:gd name="connsiteY23" fmla="*/ 15240 h 15240"/>
              <a:gd name="connsiteX24" fmla="*/ 1120597 w 7818120"/>
              <a:gd name="connsiteY24" fmla="*/ 15240 h 15240"/>
              <a:gd name="connsiteX25" fmla="*/ 0 w 7818120"/>
              <a:gd name="connsiteY25" fmla="*/ 15240 h 15240"/>
              <a:gd name="connsiteX26" fmla="*/ 0 w 7818120"/>
              <a:gd name="connsiteY26"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5240"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531" y="7250"/>
                  <a:pt x="7818060" y="9063"/>
                  <a:pt x="7818120" y="15240"/>
                </a:cubicBezTo>
                <a:cubicBezTo>
                  <a:pt x="7698847" y="-6315"/>
                  <a:pt x="7390924" y="19931"/>
                  <a:pt x="7244791" y="15240"/>
                </a:cubicBezTo>
                <a:cubicBezTo>
                  <a:pt x="7098658" y="10549"/>
                  <a:pt x="6952735" y="26309"/>
                  <a:pt x="6827825" y="15240"/>
                </a:cubicBezTo>
                <a:cubicBezTo>
                  <a:pt x="6702915" y="4171"/>
                  <a:pt x="6338661" y="31482"/>
                  <a:pt x="6176315" y="15240"/>
                </a:cubicBezTo>
                <a:cubicBezTo>
                  <a:pt x="6013969" y="-1002"/>
                  <a:pt x="5850602" y="3314"/>
                  <a:pt x="5681167" y="15240"/>
                </a:cubicBezTo>
                <a:cubicBezTo>
                  <a:pt x="5511732" y="27166"/>
                  <a:pt x="5312143" y="-2630"/>
                  <a:pt x="5029657" y="15240"/>
                </a:cubicBezTo>
                <a:cubicBezTo>
                  <a:pt x="4747171" y="33110"/>
                  <a:pt x="4655062" y="27692"/>
                  <a:pt x="4378147" y="15240"/>
                </a:cubicBezTo>
                <a:cubicBezTo>
                  <a:pt x="4101232" y="2789"/>
                  <a:pt x="4037646" y="41658"/>
                  <a:pt x="3726637" y="15240"/>
                </a:cubicBezTo>
                <a:cubicBezTo>
                  <a:pt x="3415628" y="-11178"/>
                  <a:pt x="3321756" y="42459"/>
                  <a:pt x="3075127" y="15240"/>
                </a:cubicBezTo>
                <a:cubicBezTo>
                  <a:pt x="2828498" y="-11979"/>
                  <a:pt x="2684733" y="11805"/>
                  <a:pt x="2501798" y="15240"/>
                </a:cubicBezTo>
                <a:cubicBezTo>
                  <a:pt x="2318863" y="18675"/>
                  <a:pt x="2121844" y="-16061"/>
                  <a:pt x="1772107" y="15240"/>
                </a:cubicBezTo>
                <a:cubicBezTo>
                  <a:pt x="1422370" y="46541"/>
                  <a:pt x="1431548" y="28618"/>
                  <a:pt x="1120597" y="15240"/>
                </a:cubicBezTo>
                <a:cubicBezTo>
                  <a:pt x="809646" y="1863"/>
                  <a:pt x="246393" y="53192"/>
                  <a:pt x="0" y="15240"/>
                </a:cubicBezTo>
                <a:cubicBezTo>
                  <a:pt x="586" y="11652"/>
                  <a:pt x="-523" y="7308"/>
                  <a:pt x="0" y="0"/>
                </a:cubicBezTo>
                <a:close/>
              </a:path>
              <a:path w="7818120" h="15240"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284" y="5600"/>
                  <a:pt x="7818508" y="9716"/>
                  <a:pt x="7818120" y="15240"/>
                </a:cubicBezTo>
                <a:cubicBezTo>
                  <a:pt x="7610240" y="1558"/>
                  <a:pt x="7521789" y="4673"/>
                  <a:pt x="7401154" y="15240"/>
                </a:cubicBezTo>
                <a:cubicBezTo>
                  <a:pt x="7280519" y="25807"/>
                  <a:pt x="6930719" y="1177"/>
                  <a:pt x="6593281" y="15240"/>
                </a:cubicBezTo>
                <a:cubicBezTo>
                  <a:pt x="6255843" y="29303"/>
                  <a:pt x="6286682" y="-1886"/>
                  <a:pt x="6098134" y="15240"/>
                </a:cubicBezTo>
                <a:cubicBezTo>
                  <a:pt x="5909586" y="32366"/>
                  <a:pt x="5602789" y="45548"/>
                  <a:pt x="5446624" y="15240"/>
                </a:cubicBezTo>
                <a:cubicBezTo>
                  <a:pt x="5290459" y="-15068"/>
                  <a:pt x="4917039" y="18912"/>
                  <a:pt x="4638751" y="15240"/>
                </a:cubicBezTo>
                <a:cubicBezTo>
                  <a:pt x="4360463" y="11568"/>
                  <a:pt x="4304690" y="2402"/>
                  <a:pt x="3987241" y="15240"/>
                </a:cubicBezTo>
                <a:cubicBezTo>
                  <a:pt x="3669792" y="28079"/>
                  <a:pt x="3758742" y="29503"/>
                  <a:pt x="3570275" y="15240"/>
                </a:cubicBezTo>
                <a:cubicBezTo>
                  <a:pt x="3381808" y="977"/>
                  <a:pt x="3267153" y="33152"/>
                  <a:pt x="3075127" y="15240"/>
                </a:cubicBezTo>
                <a:cubicBezTo>
                  <a:pt x="2883101" y="-2672"/>
                  <a:pt x="2665825" y="7925"/>
                  <a:pt x="2267255" y="15240"/>
                </a:cubicBezTo>
                <a:cubicBezTo>
                  <a:pt x="1868685" y="22555"/>
                  <a:pt x="1884698" y="25362"/>
                  <a:pt x="1615745" y="15240"/>
                </a:cubicBezTo>
                <a:cubicBezTo>
                  <a:pt x="1346792" y="5119"/>
                  <a:pt x="1320952" y="7382"/>
                  <a:pt x="1120597" y="15240"/>
                </a:cubicBezTo>
                <a:cubicBezTo>
                  <a:pt x="920242" y="23098"/>
                  <a:pt x="556507" y="47742"/>
                  <a:pt x="0" y="15240"/>
                </a:cubicBezTo>
                <a:cubicBezTo>
                  <a:pt x="-78" y="8523"/>
                  <a:pt x="411" y="33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E453229-961C-8903-109D-48F8228779B7}"/>
              </a:ext>
            </a:extLst>
          </p:cNvPr>
          <p:cNvPicPr>
            <a:picLocks noChangeAspect="1"/>
          </p:cNvPicPr>
          <p:nvPr/>
        </p:nvPicPr>
        <p:blipFill rotWithShape="1">
          <a:blip r:embed="rId2"/>
          <a:srcRect l="183" t="129" r="13341" b="59303"/>
          <a:stretch/>
        </p:blipFill>
        <p:spPr>
          <a:xfrm>
            <a:off x="628650" y="2608795"/>
            <a:ext cx="7886700" cy="1786618"/>
          </a:xfrm>
          <a:prstGeom prst="rect">
            <a:avLst/>
          </a:prstGeom>
        </p:spPr>
      </p:pic>
      <p:sp>
        <p:nvSpPr>
          <p:cNvPr id="3" name="Arrow: Left 2">
            <a:extLst>
              <a:ext uri="{FF2B5EF4-FFF2-40B4-BE49-F238E27FC236}">
                <a16:creationId xmlns:a16="http://schemas.microsoft.com/office/drawing/2014/main" id="{81D8C9EA-390A-2E54-CDCA-EA66DF7B3F1F}"/>
              </a:ext>
            </a:extLst>
          </p:cNvPr>
          <p:cNvSpPr/>
          <p:nvPr/>
        </p:nvSpPr>
        <p:spPr>
          <a:xfrm>
            <a:off x="2636133" y="3230387"/>
            <a:ext cx="744785" cy="271716"/>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Arrow: Left 3">
            <a:extLst>
              <a:ext uri="{FF2B5EF4-FFF2-40B4-BE49-F238E27FC236}">
                <a16:creationId xmlns:a16="http://schemas.microsoft.com/office/drawing/2014/main" id="{B16A2570-7DA5-76F9-FB51-47FBD3FE3289}"/>
              </a:ext>
            </a:extLst>
          </p:cNvPr>
          <p:cNvSpPr/>
          <p:nvPr/>
        </p:nvSpPr>
        <p:spPr>
          <a:xfrm>
            <a:off x="3134736" y="2996415"/>
            <a:ext cx="744785" cy="271716"/>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5E6F9211-EE37-406E-B511-7D2ED60CBDD5}"/>
              </a:ext>
            </a:extLst>
          </p:cNvPr>
          <p:cNvSpPr txBox="1"/>
          <p:nvPr/>
        </p:nvSpPr>
        <p:spPr>
          <a:xfrm>
            <a:off x="3984234" y="2984232"/>
            <a:ext cx="4244021" cy="267766"/>
          </a:xfrm>
          <a:prstGeom prst="rect">
            <a:avLst/>
          </a:prstGeom>
          <a:noFill/>
        </p:spPr>
        <p:txBody>
          <a:bodyPr wrap="square" rtlCol="0">
            <a:spAutoFit/>
          </a:bodyPr>
          <a:lstStyle/>
          <a:p>
            <a:pPr defTabSz="434340">
              <a:spcAft>
                <a:spcPts val="600"/>
              </a:spcAft>
            </a:pPr>
            <a:r>
              <a:rPr lang="en-SG" sz="1140" kern="1200">
                <a:solidFill>
                  <a:schemeClr val="tx1"/>
                </a:solidFill>
                <a:latin typeface="+mn-lt"/>
                <a:ea typeface="+mn-ea"/>
                <a:cs typeface="+mn-cs"/>
              </a:rPr>
              <a:t>Removal of the “Survived” column since it’s the response variable</a:t>
            </a:r>
            <a:endParaRPr lang="en-SG" sz="1200"/>
          </a:p>
        </p:txBody>
      </p:sp>
      <p:sp>
        <p:nvSpPr>
          <p:cNvPr id="7" name="TextBox 6">
            <a:extLst>
              <a:ext uri="{FF2B5EF4-FFF2-40B4-BE49-F238E27FC236}">
                <a16:creationId xmlns:a16="http://schemas.microsoft.com/office/drawing/2014/main" id="{3984B7A1-3F4F-6DBC-E3AD-EA21E48FEBF4}"/>
              </a:ext>
            </a:extLst>
          </p:cNvPr>
          <p:cNvSpPr txBox="1"/>
          <p:nvPr/>
        </p:nvSpPr>
        <p:spPr>
          <a:xfrm>
            <a:off x="3380918" y="3230387"/>
            <a:ext cx="4244021" cy="267766"/>
          </a:xfrm>
          <a:prstGeom prst="rect">
            <a:avLst/>
          </a:prstGeom>
          <a:noFill/>
        </p:spPr>
        <p:txBody>
          <a:bodyPr wrap="square" rtlCol="0">
            <a:spAutoFit/>
          </a:bodyPr>
          <a:lstStyle/>
          <a:p>
            <a:pPr defTabSz="434340">
              <a:spcAft>
                <a:spcPts val="600"/>
              </a:spcAft>
            </a:pPr>
            <a:r>
              <a:rPr lang="en-SG" sz="1140" kern="1200">
                <a:solidFill>
                  <a:schemeClr val="tx1"/>
                </a:solidFill>
                <a:latin typeface="+mn-lt"/>
                <a:ea typeface="+mn-ea"/>
                <a:cs typeface="+mn-cs"/>
              </a:rPr>
              <a:t>Removal of the “Age” column due to missing values.</a:t>
            </a:r>
            <a:endParaRPr lang="en-SG" sz="1200"/>
          </a:p>
        </p:txBody>
      </p:sp>
    </p:spTree>
    <p:extLst>
      <p:ext uri="{BB962C8B-B14F-4D97-AF65-F5344CB8AC3E}">
        <p14:creationId xmlns:p14="http://schemas.microsoft.com/office/powerpoint/2010/main" val="2146002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1D29D-C3DA-3053-A599-62ED44DCBC10}"/>
              </a:ext>
            </a:extLst>
          </p:cNvPr>
          <p:cNvSpPr>
            <a:spLocks noGrp="1"/>
          </p:cNvSpPr>
          <p:nvPr>
            <p:ph type="title"/>
          </p:nvPr>
        </p:nvSpPr>
        <p:spPr>
          <a:xfrm>
            <a:off x="473202" y="381000"/>
            <a:ext cx="3257550" cy="1607820"/>
          </a:xfrm>
        </p:spPr>
        <p:txBody>
          <a:bodyPr vert="horz" lIns="91440" tIns="45720" rIns="91440" bIns="45720" rtlCol="0" anchor="ctr">
            <a:normAutofit/>
          </a:bodyPr>
          <a:lstStyle/>
          <a:p>
            <a:pPr defTabSz="914400"/>
            <a:r>
              <a:rPr lang="en-US" sz="3500"/>
              <a:t>Initial Attempt (dataset cleaning)</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288791" y="1178052"/>
            <a:ext cx="1295400" cy="13716"/>
          </a:xfrm>
          <a:custGeom>
            <a:avLst/>
            <a:gdLst>
              <a:gd name="connsiteX0" fmla="*/ 0 w 1295400"/>
              <a:gd name="connsiteY0" fmla="*/ 0 h 13716"/>
              <a:gd name="connsiteX1" fmla="*/ 673608 w 1295400"/>
              <a:gd name="connsiteY1" fmla="*/ 0 h 13716"/>
              <a:gd name="connsiteX2" fmla="*/ 1295400 w 1295400"/>
              <a:gd name="connsiteY2" fmla="*/ 0 h 13716"/>
              <a:gd name="connsiteX3" fmla="*/ 1295400 w 1295400"/>
              <a:gd name="connsiteY3" fmla="*/ 13716 h 13716"/>
              <a:gd name="connsiteX4" fmla="*/ 660654 w 1295400"/>
              <a:gd name="connsiteY4" fmla="*/ 13716 h 13716"/>
              <a:gd name="connsiteX5" fmla="*/ 0 w 1295400"/>
              <a:gd name="connsiteY5" fmla="*/ 13716 h 13716"/>
              <a:gd name="connsiteX6" fmla="*/ 0 w 12954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13716" fill="none" extrusionOk="0">
                <a:moveTo>
                  <a:pt x="0" y="0"/>
                </a:moveTo>
                <a:cubicBezTo>
                  <a:pt x="319416" y="835"/>
                  <a:pt x="507015" y="4530"/>
                  <a:pt x="673608" y="0"/>
                </a:cubicBezTo>
                <a:cubicBezTo>
                  <a:pt x="840201" y="-4530"/>
                  <a:pt x="997559" y="24857"/>
                  <a:pt x="1295400" y="0"/>
                </a:cubicBezTo>
                <a:cubicBezTo>
                  <a:pt x="1295118" y="4434"/>
                  <a:pt x="1295528" y="8423"/>
                  <a:pt x="1295400" y="13716"/>
                </a:cubicBezTo>
                <a:cubicBezTo>
                  <a:pt x="981834" y="2624"/>
                  <a:pt x="939095" y="31518"/>
                  <a:pt x="660654" y="13716"/>
                </a:cubicBezTo>
                <a:cubicBezTo>
                  <a:pt x="382213" y="-4086"/>
                  <a:pt x="288015" y="2518"/>
                  <a:pt x="0" y="13716"/>
                </a:cubicBezTo>
                <a:cubicBezTo>
                  <a:pt x="103" y="7543"/>
                  <a:pt x="-154" y="4446"/>
                  <a:pt x="0" y="0"/>
                </a:cubicBezTo>
                <a:close/>
              </a:path>
              <a:path w="1295400" h="13716" stroke="0" extrusionOk="0">
                <a:moveTo>
                  <a:pt x="0" y="0"/>
                </a:moveTo>
                <a:cubicBezTo>
                  <a:pt x="212305" y="6219"/>
                  <a:pt x="433435" y="19925"/>
                  <a:pt x="634746" y="0"/>
                </a:cubicBezTo>
                <a:cubicBezTo>
                  <a:pt x="836057" y="-19925"/>
                  <a:pt x="1142033" y="13266"/>
                  <a:pt x="1295400" y="0"/>
                </a:cubicBezTo>
                <a:cubicBezTo>
                  <a:pt x="1295296" y="6849"/>
                  <a:pt x="1295608" y="9414"/>
                  <a:pt x="1295400" y="13716"/>
                </a:cubicBezTo>
                <a:cubicBezTo>
                  <a:pt x="1038679" y="26711"/>
                  <a:pt x="962286" y="-18266"/>
                  <a:pt x="647700" y="13716"/>
                </a:cubicBezTo>
                <a:cubicBezTo>
                  <a:pt x="333114" y="45698"/>
                  <a:pt x="258185" y="-8332"/>
                  <a:pt x="0" y="13716"/>
                </a:cubicBezTo>
                <a:cubicBezTo>
                  <a:pt x="469" y="7851"/>
                  <a:pt x="200" y="577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63E76C-9295-85A1-3FEA-CAED8E1AFBEF}"/>
              </a:ext>
            </a:extLst>
          </p:cNvPr>
          <p:cNvSpPr txBox="1"/>
          <p:nvPr/>
        </p:nvSpPr>
        <p:spPr>
          <a:xfrm>
            <a:off x="4155947" y="381000"/>
            <a:ext cx="4505706" cy="160782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700"/>
              <a:t>Determine correlation and p-value to determine the significance</a:t>
            </a:r>
          </a:p>
          <a:p>
            <a:pPr indent="-228600" defTabSz="914400">
              <a:lnSpc>
                <a:spcPct val="90000"/>
              </a:lnSpc>
              <a:spcAft>
                <a:spcPts val="600"/>
              </a:spcAft>
              <a:buFont typeface="Arial" panose="020B0604020202020204" pitchFamily="34" charset="0"/>
              <a:buChar char="•"/>
            </a:pPr>
            <a:r>
              <a:rPr lang="en-US" sz="1700"/>
              <a:t>Point-biserial correlation used to handle categorical variables</a:t>
            </a:r>
          </a:p>
        </p:txBody>
      </p:sp>
      <p:pic>
        <p:nvPicPr>
          <p:cNvPr id="5" name="Content Placeholder 4">
            <a:extLst>
              <a:ext uri="{FF2B5EF4-FFF2-40B4-BE49-F238E27FC236}">
                <a16:creationId xmlns:a16="http://schemas.microsoft.com/office/drawing/2014/main" id="{1E453229-961C-8903-109D-48F8228779B7}"/>
              </a:ext>
            </a:extLst>
          </p:cNvPr>
          <p:cNvPicPr>
            <a:picLocks noGrp="1" noChangeAspect="1"/>
          </p:cNvPicPr>
          <p:nvPr>
            <p:ph idx="1"/>
          </p:nvPr>
        </p:nvPicPr>
        <p:blipFill rotWithShape="1">
          <a:blip r:embed="rId2"/>
          <a:srcRect l="-68" t="41633" r="11174" b="811"/>
          <a:stretch/>
        </p:blipFill>
        <p:spPr>
          <a:xfrm>
            <a:off x="252045" y="2857499"/>
            <a:ext cx="5028134" cy="1570818"/>
          </a:xfrm>
          <a:prstGeom prst="rect">
            <a:avLst/>
          </a:prstGeom>
        </p:spPr>
      </p:pic>
      <p:graphicFrame>
        <p:nvGraphicFramePr>
          <p:cNvPr id="8" name="Table 7">
            <a:extLst>
              <a:ext uri="{FF2B5EF4-FFF2-40B4-BE49-F238E27FC236}">
                <a16:creationId xmlns:a16="http://schemas.microsoft.com/office/drawing/2014/main" id="{0C402F5A-E49D-1736-3B35-AE9D23132BF6}"/>
              </a:ext>
            </a:extLst>
          </p:cNvPr>
          <p:cNvGraphicFramePr>
            <a:graphicFrameLocks noGrp="1"/>
          </p:cNvGraphicFramePr>
          <p:nvPr>
            <p:extLst>
              <p:ext uri="{D42A27DB-BD31-4B8C-83A1-F6EECF244321}">
                <p14:modId xmlns:p14="http://schemas.microsoft.com/office/powerpoint/2010/main" val="2662178609"/>
              </p:ext>
            </p:extLst>
          </p:nvPr>
        </p:nvGraphicFramePr>
        <p:xfrm>
          <a:off x="5669280" y="2857499"/>
          <a:ext cx="3122677" cy="2067059"/>
        </p:xfrm>
        <a:graphic>
          <a:graphicData uri="http://schemas.openxmlformats.org/drawingml/2006/table">
            <a:tbl>
              <a:tblPr firstRow="1" bandRow="1">
                <a:tableStyleId>{5C22544A-7EE6-4342-B048-85BDC9FD1C3A}</a:tableStyleId>
              </a:tblPr>
              <a:tblGrid>
                <a:gridCol w="1529106">
                  <a:extLst>
                    <a:ext uri="{9D8B030D-6E8A-4147-A177-3AD203B41FA5}">
                      <a16:colId xmlns:a16="http://schemas.microsoft.com/office/drawing/2014/main" val="3360239048"/>
                    </a:ext>
                  </a:extLst>
                </a:gridCol>
                <a:gridCol w="1593571">
                  <a:extLst>
                    <a:ext uri="{9D8B030D-6E8A-4147-A177-3AD203B41FA5}">
                      <a16:colId xmlns:a16="http://schemas.microsoft.com/office/drawing/2014/main" val="1194502457"/>
                    </a:ext>
                  </a:extLst>
                </a:gridCol>
              </a:tblGrid>
              <a:tr h="520279">
                <a:tc>
                  <a:txBody>
                    <a:bodyPr/>
                    <a:lstStyle/>
                    <a:p>
                      <a:r>
                        <a:rPr lang="en-SG" sz="1300"/>
                        <a:t>Variable Name</a:t>
                      </a:r>
                    </a:p>
                  </a:txBody>
                  <a:tcPr marL="85064" marR="85064" marT="42532" marB="42532"/>
                </a:tc>
                <a:tc>
                  <a:txBody>
                    <a:bodyPr/>
                    <a:lstStyle/>
                    <a:p>
                      <a:r>
                        <a:rPr lang="en-SG" sz="1300"/>
                        <a:t>Correlation with “Survived”</a:t>
                      </a:r>
                    </a:p>
                  </a:txBody>
                  <a:tcPr marL="85064" marR="85064" marT="42532" marB="42532"/>
                </a:tc>
                <a:extLst>
                  <a:ext uri="{0D108BD9-81ED-4DB2-BD59-A6C34878D82A}">
                    <a16:rowId xmlns:a16="http://schemas.microsoft.com/office/drawing/2014/main" val="1444625167"/>
                  </a:ext>
                </a:extLst>
              </a:tr>
              <a:tr h="309356">
                <a:tc>
                  <a:txBody>
                    <a:bodyPr/>
                    <a:lstStyle/>
                    <a:p>
                      <a:r>
                        <a:rPr lang="en-SG" sz="1300"/>
                        <a:t>PassengerId</a:t>
                      </a:r>
                    </a:p>
                  </a:txBody>
                  <a:tcPr marL="85064" marR="85064" marT="42532" marB="42532"/>
                </a:tc>
                <a:tc>
                  <a:txBody>
                    <a:bodyPr/>
                    <a:lstStyle/>
                    <a:p>
                      <a:r>
                        <a:rPr lang="en-SG" sz="1300"/>
                        <a:t>-0.00501</a:t>
                      </a:r>
                    </a:p>
                  </a:txBody>
                  <a:tcPr marL="85064" marR="85064" marT="42532" marB="42532"/>
                </a:tc>
                <a:extLst>
                  <a:ext uri="{0D108BD9-81ED-4DB2-BD59-A6C34878D82A}">
                    <a16:rowId xmlns:a16="http://schemas.microsoft.com/office/drawing/2014/main" val="306213539"/>
                  </a:ext>
                </a:extLst>
              </a:tr>
              <a:tr h="309356">
                <a:tc>
                  <a:txBody>
                    <a:bodyPr/>
                    <a:lstStyle/>
                    <a:p>
                      <a:r>
                        <a:rPr lang="en-SG" sz="1300"/>
                        <a:t>Pclass</a:t>
                      </a:r>
                    </a:p>
                  </a:txBody>
                  <a:tcPr marL="85064" marR="85064" marT="42532" marB="42532">
                    <a:solidFill>
                      <a:schemeClr val="accent2">
                        <a:lumMod val="40000"/>
                        <a:lumOff val="60000"/>
                      </a:schemeClr>
                    </a:solidFill>
                  </a:tcPr>
                </a:tc>
                <a:tc>
                  <a:txBody>
                    <a:bodyPr/>
                    <a:lstStyle/>
                    <a:p>
                      <a:r>
                        <a:rPr lang="en-SG" sz="1300"/>
                        <a:t>-0.338</a:t>
                      </a:r>
                    </a:p>
                  </a:txBody>
                  <a:tcPr marL="85064" marR="85064" marT="42532" marB="42532">
                    <a:solidFill>
                      <a:schemeClr val="accent2">
                        <a:lumMod val="40000"/>
                        <a:lumOff val="60000"/>
                      </a:schemeClr>
                    </a:solidFill>
                  </a:tcPr>
                </a:tc>
                <a:extLst>
                  <a:ext uri="{0D108BD9-81ED-4DB2-BD59-A6C34878D82A}">
                    <a16:rowId xmlns:a16="http://schemas.microsoft.com/office/drawing/2014/main" val="1117478220"/>
                  </a:ext>
                </a:extLst>
              </a:tr>
              <a:tr h="309356">
                <a:tc>
                  <a:txBody>
                    <a:bodyPr/>
                    <a:lstStyle/>
                    <a:p>
                      <a:r>
                        <a:rPr lang="en-SG" sz="1300" err="1"/>
                        <a:t>SibSp</a:t>
                      </a:r>
                      <a:endParaRPr lang="en-SG" sz="1300"/>
                    </a:p>
                  </a:txBody>
                  <a:tcPr marL="85064" marR="85064" marT="42532" marB="42532"/>
                </a:tc>
                <a:tc>
                  <a:txBody>
                    <a:bodyPr/>
                    <a:lstStyle/>
                    <a:p>
                      <a:r>
                        <a:rPr lang="en-SG" sz="1300"/>
                        <a:t>-0.0353</a:t>
                      </a:r>
                    </a:p>
                  </a:txBody>
                  <a:tcPr marL="85064" marR="85064" marT="42532" marB="42532"/>
                </a:tc>
                <a:extLst>
                  <a:ext uri="{0D108BD9-81ED-4DB2-BD59-A6C34878D82A}">
                    <a16:rowId xmlns:a16="http://schemas.microsoft.com/office/drawing/2014/main" val="1316950291"/>
                  </a:ext>
                </a:extLst>
              </a:tr>
              <a:tr h="309356">
                <a:tc>
                  <a:txBody>
                    <a:bodyPr/>
                    <a:lstStyle/>
                    <a:p>
                      <a:r>
                        <a:rPr lang="en-SG" sz="1300"/>
                        <a:t>Parch</a:t>
                      </a:r>
                    </a:p>
                  </a:txBody>
                  <a:tcPr marL="85064" marR="85064" marT="42532" marB="42532"/>
                </a:tc>
                <a:tc>
                  <a:txBody>
                    <a:bodyPr/>
                    <a:lstStyle/>
                    <a:p>
                      <a:r>
                        <a:rPr lang="en-SG" sz="1300"/>
                        <a:t>0.0816</a:t>
                      </a:r>
                    </a:p>
                  </a:txBody>
                  <a:tcPr marL="85064" marR="85064" marT="42532" marB="42532"/>
                </a:tc>
                <a:extLst>
                  <a:ext uri="{0D108BD9-81ED-4DB2-BD59-A6C34878D82A}">
                    <a16:rowId xmlns:a16="http://schemas.microsoft.com/office/drawing/2014/main" val="235383438"/>
                  </a:ext>
                </a:extLst>
              </a:tr>
              <a:tr h="309356">
                <a:tc>
                  <a:txBody>
                    <a:bodyPr/>
                    <a:lstStyle/>
                    <a:p>
                      <a:r>
                        <a:rPr lang="en-SG" sz="1300"/>
                        <a:t>Fare</a:t>
                      </a:r>
                    </a:p>
                  </a:txBody>
                  <a:tcPr marL="85064" marR="85064" marT="42532" marB="42532">
                    <a:solidFill>
                      <a:schemeClr val="accent2">
                        <a:lumMod val="40000"/>
                        <a:lumOff val="60000"/>
                      </a:schemeClr>
                    </a:solidFill>
                  </a:tcPr>
                </a:tc>
                <a:tc>
                  <a:txBody>
                    <a:bodyPr/>
                    <a:lstStyle/>
                    <a:p>
                      <a:r>
                        <a:rPr lang="en-SG" sz="1300"/>
                        <a:t>0.257</a:t>
                      </a:r>
                    </a:p>
                  </a:txBody>
                  <a:tcPr marL="85064" marR="85064" marT="42532" marB="42532">
                    <a:solidFill>
                      <a:schemeClr val="accent2">
                        <a:lumMod val="40000"/>
                        <a:lumOff val="60000"/>
                      </a:schemeClr>
                    </a:solidFill>
                  </a:tcPr>
                </a:tc>
                <a:extLst>
                  <a:ext uri="{0D108BD9-81ED-4DB2-BD59-A6C34878D82A}">
                    <a16:rowId xmlns:a16="http://schemas.microsoft.com/office/drawing/2014/main" val="3570392034"/>
                  </a:ext>
                </a:extLst>
              </a:tr>
            </a:tbl>
          </a:graphicData>
        </a:graphic>
      </p:graphicFrame>
    </p:spTree>
    <p:extLst>
      <p:ext uri="{BB962C8B-B14F-4D97-AF65-F5344CB8AC3E}">
        <p14:creationId xmlns:p14="http://schemas.microsoft.com/office/powerpoint/2010/main" val="2300031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2C511-8114-B8CF-2433-E9EF878D335D}"/>
              </a:ext>
            </a:extLst>
          </p:cNvPr>
          <p:cNvSpPr>
            <a:spLocks noGrp="1"/>
          </p:cNvSpPr>
          <p:nvPr>
            <p:ph type="title"/>
          </p:nvPr>
        </p:nvSpPr>
        <p:spPr>
          <a:xfrm>
            <a:off x="473202" y="532933"/>
            <a:ext cx="2571750" cy="1432560"/>
          </a:xfrm>
        </p:spPr>
        <p:txBody>
          <a:bodyPr anchor="b">
            <a:normAutofit/>
          </a:bodyPr>
          <a:lstStyle/>
          <a:p>
            <a:r>
              <a:rPr lang="en-SG" sz="3000"/>
              <a:t>Initial Attempt (dataset cleaning)</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144796"/>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A558A2E-F238-353A-E448-277ACBA60B05}"/>
              </a:ext>
            </a:extLst>
          </p:cNvPr>
          <p:cNvSpPr>
            <a:spLocks noGrp="1"/>
          </p:cNvSpPr>
          <p:nvPr>
            <p:ph idx="1"/>
          </p:nvPr>
        </p:nvSpPr>
        <p:spPr>
          <a:xfrm>
            <a:off x="473202" y="2339340"/>
            <a:ext cx="2571750" cy="2842260"/>
          </a:xfrm>
        </p:spPr>
        <p:txBody>
          <a:bodyPr anchor="t">
            <a:normAutofit/>
          </a:bodyPr>
          <a:lstStyle/>
          <a:p>
            <a:r>
              <a:rPr lang="en-US" sz="1700"/>
              <a:t>Now do the same for categorical variables</a:t>
            </a:r>
          </a:p>
          <a:p>
            <a:r>
              <a:rPr lang="en-US" sz="1700"/>
              <a:t>“Name” and “Ticket” has the highest correlations</a:t>
            </a:r>
          </a:p>
        </p:txBody>
      </p:sp>
      <p:pic>
        <p:nvPicPr>
          <p:cNvPr id="5" name="Content Placeholder 4">
            <a:extLst>
              <a:ext uri="{FF2B5EF4-FFF2-40B4-BE49-F238E27FC236}">
                <a16:creationId xmlns:a16="http://schemas.microsoft.com/office/drawing/2014/main" id="{0B8C97A8-57FB-6E52-3ED5-94D3B286F3A9}"/>
              </a:ext>
            </a:extLst>
          </p:cNvPr>
          <p:cNvPicPr>
            <a:picLocks noChangeAspect="1"/>
          </p:cNvPicPr>
          <p:nvPr/>
        </p:nvPicPr>
        <p:blipFill>
          <a:blip r:embed="rId2"/>
          <a:stretch>
            <a:fillRect/>
          </a:stretch>
        </p:blipFill>
        <p:spPr>
          <a:xfrm>
            <a:off x="3490722" y="1465969"/>
            <a:ext cx="5177790" cy="2783062"/>
          </a:xfrm>
          <a:prstGeom prst="rect">
            <a:avLst/>
          </a:prstGeom>
        </p:spPr>
      </p:pic>
    </p:spTree>
    <p:extLst>
      <p:ext uri="{BB962C8B-B14F-4D97-AF65-F5344CB8AC3E}">
        <p14:creationId xmlns:p14="http://schemas.microsoft.com/office/powerpoint/2010/main" val="690954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EBE0-A17E-6617-0E8B-140F07098F1F}"/>
              </a:ext>
            </a:extLst>
          </p:cNvPr>
          <p:cNvSpPr>
            <a:spLocks noGrp="1"/>
          </p:cNvSpPr>
          <p:nvPr>
            <p:ph type="title"/>
          </p:nvPr>
        </p:nvSpPr>
        <p:spPr>
          <a:xfrm>
            <a:off x="473202" y="532933"/>
            <a:ext cx="2571750" cy="1432560"/>
          </a:xfrm>
        </p:spPr>
        <p:txBody>
          <a:bodyPr anchor="b">
            <a:normAutofit/>
          </a:bodyPr>
          <a:lstStyle/>
          <a:p>
            <a:r>
              <a:rPr lang="en-SG" sz="2700"/>
              <a:t>Initial Attempt: Neural Network Learning</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144796"/>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61BFB1F-7C3D-8FA4-2175-4741C360973D}"/>
              </a:ext>
            </a:extLst>
          </p:cNvPr>
          <p:cNvSpPr>
            <a:spLocks noGrp="1"/>
          </p:cNvSpPr>
          <p:nvPr>
            <p:ph idx="1"/>
          </p:nvPr>
        </p:nvSpPr>
        <p:spPr>
          <a:xfrm>
            <a:off x="473202" y="2339340"/>
            <a:ext cx="2571750" cy="2842260"/>
          </a:xfrm>
        </p:spPr>
        <p:txBody>
          <a:bodyPr anchor="t">
            <a:normAutofit/>
          </a:bodyPr>
          <a:lstStyle/>
          <a:p>
            <a:r>
              <a:rPr lang="en-US" sz="1700"/>
              <a:t>Full Algorithm</a:t>
            </a:r>
          </a:p>
        </p:txBody>
      </p:sp>
      <p:pic>
        <p:nvPicPr>
          <p:cNvPr id="5" name="Content Placeholder 4">
            <a:extLst>
              <a:ext uri="{FF2B5EF4-FFF2-40B4-BE49-F238E27FC236}">
                <a16:creationId xmlns:a16="http://schemas.microsoft.com/office/drawing/2014/main" id="{AE268EF3-2B6C-3C08-37B1-54EEF62ECC7A}"/>
              </a:ext>
            </a:extLst>
          </p:cNvPr>
          <p:cNvPicPr>
            <a:picLocks noChangeAspect="1"/>
          </p:cNvPicPr>
          <p:nvPr/>
        </p:nvPicPr>
        <p:blipFill>
          <a:blip r:embed="rId2"/>
          <a:stretch>
            <a:fillRect/>
          </a:stretch>
        </p:blipFill>
        <p:spPr>
          <a:xfrm>
            <a:off x="4249388" y="533400"/>
            <a:ext cx="3660457" cy="4648200"/>
          </a:xfrm>
          <a:prstGeom prst="rect">
            <a:avLst/>
          </a:prstGeom>
        </p:spPr>
      </p:pic>
      <p:sp>
        <p:nvSpPr>
          <p:cNvPr id="6" name="Arrow: Left 5">
            <a:extLst>
              <a:ext uri="{FF2B5EF4-FFF2-40B4-BE49-F238E27FC236}">
                <a16:creationId xmlns:a16="http://schemas.microsoft.com/office/drawing/2014/main" id="{3F826DEE-2C6B-E265-02D6-8DFF18FFCB98}"/>
              </a:ext>
            </a:extLst>
          </p:cNvPr>
          <p:cNvSpPr/>
          <p:nvPr/>
        </p:nvSpPr>
        <p:spPr>
          <a:xfrm rot="10800000">
            <a:off x="2240661" y="2217188"/>
            <a:ext cx="1873693" cy="63338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0744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3126"/>
            <a:ext cx="9144000" cy="6137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EBE0-A17E-6617-0E8B-140F07098F1F}"/>
              </a:ext>
            </a:extLst>
          </p:cNvPr>
          <p:cNvSpPr>
            <a:spLocks noGrp="1"/>
          </p:cNvSpPr>
          <p:nvPr>
            <p:ph type="title"/>
          </p:nvPr>
        </p:nvSpPr>
        <p:spPr>
          <a:xfrm>
            <a:off x="417399" y="536222"/>
            <a:ext cx="8408193" cy="620697"/>
          </a:xfrm>
        </p:spPr>
        <p:txBody>
          <a:bodyPr vert="horz" lIns="91440" tIns="45720" rIns="91440" bIns="45720" rtlCol="0" anchor="ctr">
            <a:normAutofit/>
          </a:bodyPr>
          <a:lstStyle/>
          <a:p>
            <a:pPr algn="ctr" defTabSz="914400"/>
            <a:r>
              <a:rPr lang="en-US" sz="2500" kern="1200">
                <a:solidFill>
                  <a:schemeClr val="bg1"/>
                </a:solidFill>
                <a:latin typeface="+mj-lt"/>
                <a:ea typeface="+mj-ea"/>
                <a:cs typeface="+mj-cs"/>
              </a:rPr>
              <a:t>Initial Attempt: Neural Network Learning</a:t>
            </a:r>
          </a:p>
        </p:txBody>
      </p:sp>
      <p:pic>
        <p:nvPicPr>
          <p:cNvPr id="5" name="Content Placeholder 4">
            <a:extLst>
              <a:ext uri="{FF2B5EF4-FFF2-40B4-BE49-F238E27FC236}">
                <a16:creationId xmlns:a16="http://schemas.microsoft.com/office/drawing/2014/main" id="{AE268EF3-2B6C-3C08-37B1-54EEF62ECC7A}"/>
              </a:ext>
            </a:extLst>
          </p:cNvPr>
          <p:cNvPicPr>
            <a:picLocks noChangeAspect="1"/>
          </p:cNvPicPr>
          <p:nvPr/>
        </p:nvPicPr>
        <p:blipFill rotWithShape="1">
          <a:blip r:embed="rId2"/>
          <a:srcRect t="7" r="19566" b="71514"/>
          <a:stretch/>
        </p:blipFill>
        <p:spPr>
          <a:xfrm>
            <a:off x="499756" y="1396022"/>
            <a:ext cx="8144486" cy="3661833"/>
          </a:xfrm>
          <a:prstGeom prst="rect">
            <a:avLst/>
          </a:prstGeom>
        </p:spPr>
      </p:pic>
      <p:sp>
        <p:nvSpPr>
          <p:cNvPr id="7" name="TextBox 6">
            <a:extLst>
              <a:ext uri="{FF2B5EF4-FFF2-40B4-BE49-F238E27FC236}">
                <a16:creationId xmlns:a16="http://schemas.microsoft.com/office/drawing/2014/main" id="{F8440017-5FEE-3C91-5B8E-46B65504E202}"/>
              </a:ext>
            </a:extLst>
          </p:cNvPr>
          <p:cNvSpPr txBox="1"/>
          <p:nvPr/>
        </p:nvSpPr>
        <p:spPr>
          <a:xfrm>
            <a:off x="6574759" y="3137728"/>
            <a:ext cx="1989194" cy="369332"/>
          </a:xfrm>
          <a:prstGeom prst="rect">
            <a:avLst/>
          </a:prstGeom>
          <a:noFill/>
        </p:spPr>
        <p:txBody>
          <a:bodyPr wrap="square" rtlCol="0">
            <a:spAutoFit/>
          </a:bodyPr>
          <a:lstStyle/>
          <a:p>
            <a:r>
              <a:rPr lang="en-SG"/>
              <a:t>Train test split here</a:t>
            </a:r>
          </a:p>
        </p:txBody>
      </p:sp>
      <p:sp>
        <p:nvSpPr>
          <p:cNvPr id="10" name="TextBox 9">
            <a:extLst>
              <a:ext uri="{FF2B5EF4-FFF2-40B4-BE49-F238E27FC236}">
                <a16:creationId xmlns:a16="http://schemas.microsoft.com/office/drawing/2014/main" id="{A7AB1291-F31C-5DF9-DF3B-E543306C7A16}"/>
              </a:ext>
            </a:extLst>
          </p:cNvPr>
          <p:cNvSpPr txBox="1"/>
          <p:nvPr/>
        </p:nvSpPr>
        <p:spPr>
          <a:xfrm>
            <a:off x="4621495" y="2048680"/>
            <a:ext cx="4067535" cy="646331"/>
          </a:xfrm>
          <a:prstGeom prst="rect">
            <a:avLst/>
          </a:prstGeom>
          <a:noFill/>
        </p:spPr>
        <p:txBody>
          <a:bodyPr wrap="square" rtlCol="0">
            <a:spAutoFit/>
          </a:bodyPr>
          <a:lstStyle/>
          <a:p>
            <a:r>
              <a:rPr lang="en-SG"/>
              <a:t>2 more variables dropped due to missing values/mix of string and float</a:t>
            </a:r>
          </a:p>
        </p:txBody>
      </p:sp>
    </p:spTree>
    <p:extLst>
      <p:ext uri="{BB962C8B-B14F-4D97-AF65-F5344CB8AC3E}">
        <p14:creationId xmlns:p14="http://schemas.microsoft.com/office/powerpoint/2010/main" val="25817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7" name="Rectangle 208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77" t="9091" r="33550"/>
          <a:stretch/>
        </p:blipFill>
        <p:spPr bwMode="auto">
          <a:xfrm>
            <a:off x="2642616" y="10"/>
            <a:ext cx="6501384" cy="5714990"/>
          </a:xfrm>
          <a:prstGeom prst="rect">
            <a:avLst/>
          </a:prstGeom>
          <a:noFill/>
          <a:extLst>
            <a:ext uri="{909E8E84-426E-40DD-AFC4-6F175D3DCCD1}">
              <a14:hiddenFill xmlns:a14="http://schemas.microsoft.com/office/drawing/2010/main">
                <a:solidFill>
                  <a:srgbClr val="FFFFFF"/>
                </a:solidFill>
              </a14:hiddenFill>
            </a:ext>
          </a:extLst>
        </p:spPr>
      </p:pic>
      <p:sp>
        <p:nvSpPr>
          <p:cNvPr id="2088" name="Rectangle 208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715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EAFAFE0-FFE7-C883-DAE3-6A19A4C56250}"/>
              </a:ext>
            </a:extLst>
          </p:cNvPr>
          <p:cNvSpPr>
            <a:spLocks noGrp="1"/>
          </p:cNvSpPr>
          <p:nvPr>
            <p:ph type="ctrTitle"/>
          </p:nvPr>
        </p:nvSpPr>
        <p:spPr>
          <a:xfrm>
            <a:off x="358485" y="935302"/>
            <a:ext cx="3017520" cy="2670112"/>
          </a:xfrm>
        </p:spPr>
        <p:txBody>
          <a:bodyPr anchor="b">
            <a:normAutofit/>
          </a:bodyPr>
          <a:lstStyle/>
          <a:p>
            <a:pPr algn="l"/>
            <a:r>
              <a:rPr lang="en-SG" sz="3800">
                <a:solidFill>
                  <a:schemeClr val="bg1"/>
                </a:solidFill>
              </a:rPr>
              <a:t>To determine the survivors of the Titanic Tragedy</a:t>
            </a:r>
          </a:p>
        </p:txBody>
      </p:sp>
      <p:sp>
        <p:nvSpPr>
          <p:cNvPr id="2089" name="Rectangle 208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45" y="318330"/>
            <a:ext cx="121920"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90" name="Rectangle 208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789100"/>
            <a:ext cx="2983230" cy="1524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951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49647" y="1349646"/>
            <a:ext cx="572984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0354" y="2385336"/>
            <a:ext cx="3629662"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71394" y="1514296"/>
            <a:ext cx="5714643"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60862" y="1171454"/>
            <a:ext cx="4006918"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32EBE0-A17E-6617-0E8B-140F07098F1F}"/>
              </a:ext>
            </a:extLst>
          </p:cNvPr>
          <p:cNvSpPr>
            <a:spLocks noGrp="1"/>
          </p:cNvSpPr>
          <p:nvPr>
            <p:ph type="title"/>
          </p:nvPr>
        </p:nvSpPr>
        <p:spPr>
          <a:xfrm>
            <a:off x="495030" y="2305921"/>
            <a:ext cx="2160621" cy="2559922"/>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Initial Attempt: Neural Network Learning</a:t>
            </a:r>
          </a:p>
        </p:txBody>
      </p:sp>
      <p:sp>
        <p:nvSpPr>
          <p:cNvPr id="8" name="TextBox 7">
            <a:extLst>
              <a:ext uri="{FF2B5EF4-FFF2-40B4-BE49-F238E27FC236}">
                <a16:creationId xmlns:a16="http://schemas.microsoft.com/office/drawing/2014/main" id="{B3C21337-D920-4A87-93C7-6D8BD2FCB491}"/>
              </a:ext>
            </a:extLst>
          </p:cNvPr>
          <p:cNvSpPr txBox="1"/>
          <p:nvPr/>
        </p:nvSpPr>
        <p:spPr>
          <a:xfrm>
            <a:off x="495031" y="672353"/>
            <a:ext cx="2189804" cy="1245097"/>
          </a:xfrm>
          <a:prstGeom prst="rect">
            <a:avLst/>
          </a:prstGeom>
        </p:spPr>
        <p:txBody>
          <a:bodyPr vert="horz" lIns="91440" tIns="45720" rIns="91440" bIns="45720" rtlCol="0" anchor="b">
            <a:normAutofit/>
          </a:bodyPr>
          <a:lstStyle/>
          <a:p>
            <a:pPr defTabSz="914400">
              <a:lnSpc>
                <a:spcPct val="90000"/>
              </a:lnSpc>
              <a:spcBef>
                <a:spcPts val="1000"/>
              </a:spcBef>
            </a:pPr>
            <a:r>
              <a:rPr lang="en-US" sz="1600" kern="1200">
                <a:solidFill>
                  <a:srgbClr val="FFFFFF"/>
                </a:solidFill>
                <a:latin typeface="+mn-lt"/>
                <a:ea typeface="+mn-ea"/>
                <a:cs typeface="+mn-cs"/>
              </a:rPr>
              <a:t>Constructing the NN layers</a:t>
            </a:r>
          </a:p>
        </p:txBody>
      </p:sp>
      <p:pic>
        <p:nvPicPr>
          <p:cNvPr id="10" name="Content Placeholder 4">
            <a:extLst>
              <a:ext uri="{FF2B5EF4-FFF2-40B4-BE49-F238E27FC236}">
                <a16:creationId xmlns:a16="http://schemas.microsoft.com/office/drawing/2014/main" id="{A38661C3-5D6C-E928-7CE8-6C7F60949136}"/>
              </a:ext>
            </a:extLst>
          </p:cNvPr>
          <p:cNvPicPr>
            <a:picLocks noChangeAspect="1"/>
          </p:cNvPicPr>
          <p:nvPr/>
        </p:nvPicPr>
        <p:blipFill rotWithShape="1">
          <a:blip r:embed="rId2"/>
          <a:srcRect t="28109"/>
          <a:stretch/>
        </p:blipFill>
        <p:spPr>
          <a:xfrm>
            <a:off x="3428904" y="635863"/>
            <a:ext cx="4545287" cy="4340273"/>
          </a:xfrm>
          <a:prstGeom prst="rect">
            <a:avLst/>
          </a:prstGeom>
        </p:spPr>
      </p:pic>
    </p:spTree>
    <p:extLst>
      <p:ext uri="{BB962C8B-B14F-4D97-AF65-F5344CB8AC3E}">
        <p14:creationId xmlns:p14="http://schemas.microsoft.com/office/powerpoint/2010/main" val="3300187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EBE0-A17E-6617-0E8B-140F07098F1F}"/>
              </a:ext>
            </a:extLst>
          </p:cNvPr>
          <p:cNvSpPr>
            <a:spLocks noGrp="1"/>
          </p:cNvSpPr>
          <p:nvPr>
            <p:ph type="title"/>
          </p:nvPr>
        </p:nvSpPr>
        <p:spPr>
          <a:xfrm>
            <a:off x="479160" y="381000"/>
            <a:ext cx="8182230" cy="1140511"/>
          </a:xfrm>
        </p:spPr>
        <p:txBody>
          <a:bodyPr vert="horz" lIns="91440" tIns="45720" rIns="91440" bIns="45720" rtlCol="0" anchor="ctr">
            <a:normAutofit/>
          </a:bodyPr>
          <a:lstStyle/>
          <a:p>
            <a:pPr algn="ctr" defTabSz="914400"/>
            <a:r>
              <a:rPr lang="en-US" sz="3600"/>
              <a:t>Initial Attempt: Neural Network Learning</a:t>
            </a:r>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542235"/>
            <a:ext cx="2468880" cy="15240"/>
          </a:xfrm>
          <a:custGeom>
            <a:avLst/>
            <a:gdLst>
              <a:gd name="connsiteX0" fmla="*/ 0 w 2468880"/>
              <a:gd name="connsiteY0" fmla="*/ 0 h 15240"/>
              <a:gd name="connsiteX1" fmla="*/ 592531 w 2468880"/>
              <a:gd name="connsiteY1" fmla="*/ 0 h 15240"/>
              <a:gd name="connsiteX2" fmla="*/ 1160374 w 2468880"/>
              <a:gd name="connsiteY2" fmla="*/ 0 h 15240"/>
              <a:gd name="connsiteX3" fmla="*/ 1728216 w 2468880"/>
              <a:gd name="connsiteY3" fmla="*/ 0 h 15240"/>
              <a:gd name="connsiteX4" fmla="*/ 2468880 w 2468880"/>
              <a:gd name="connsiteY4" fmla="*/ 0 h 15240"/>
              <a:gd name="connsiteX5" fmla="*/ 2468880 w 2468880"/>
              <a:gd name="connsiteY5" fmla="*/ 15240 h 15240"/>
              <a:gd name="connsiteX6" fmla="*/ 1802282 w 2468880"/>
              <a:gd name="connsiteY6" fmla="*/ 15240 h 15240"/>
              <a:gd name="connsiteX7" fmla="*/ 1209751 w 2468880"/>
              <a:gd name="connsiteY7" fmla="*/ 15240 h 15240"/>
              <a:gd name="connsiteX8" fmla="*/ 641909 w 2468880"/>
              <a:gd name="connsiteY8" fmla="*/ 15240 h 15240"/>
              <a:gd name="connsiteX9" fmla="*/ 0 w 2468880"/>
              <a:gd name="connsiteY9" fmla="*/ 15240 h 15240"/>
              <a:gd name="connsiteX10" fmla="*/ 0 w 2468880"/>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5240"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759" y="5283"/>
                  <a:pt x="2469481" y="11451"/>
                  <a:pt x="2468880" y="15240"/>
                </a:cubicBezTo>
                <a:cubicBezTo>
                  <a:pt x="2229297" y="-17707"/>
                  <a:pt x="2066775" y="27205"/>
                  <a:pt x="1802282" y="15240"/>
                </a:cubicBezTo>
                <a:cubicBezTo>
                  <a:pt x="1537789" y="3275"/>
                  <a:pt x="1379930" y="19218"/>
                  <a:pt x="1209751" y="15240"/>
                </a:cubicBezTo>
                <a:cubicBezTo>
                  <a:pt x="1039572" y="11262"/>
                  <a:pt x="837025" y="9802"/>
                  <a:pt x="641909" y="15240"/>
                </a:cubicBezTo>
                <a:cubicBezTo>
                  <a:pt x="446793" y="20678"/>
                  <a:pt x="170561" y="15424"/>
                  <a:pt x="0" y="15240"/>
                </a:cubicBezTo>
                <a:cubicBezTo>
                  <a:pt x="79" y="11201"/>
                  <a:pt x="341" y="4822"/>
                  <a:pt x="0" y="0"/>
                </a:cubicBezTo>
                <a:close/>
              </a:path>
              <a:path w="2468880" h="15240"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638" y="5061"/>
                  <a:pt x="2468317" y="8568"/>
                  <a:pt x="2468880" y="15240"/>
                </a:cubicBezTo>
                <a:cubicBezTo>
                  <a:pt x="2271330" y="33551"/>
                  <a:pt x="2001027" y="28506"/>
                  <a:pt x="1876349" y="15240"/>
                </a:cubicBezTo>
                <a:cubicBezTo>
                  <a:pt x="1751671" y="1974"/>
                  <a:pt x="1364652" y="12015"/>
                  <a:pt x="1209751" y="15240"/>
                </a:cubicBezTo>
                <a:cubicBezTo>
                  <a:pt x="1054850" y="18465"/>
                  <a:pt x="748438" y="17026"/>
                  <a:pt x="617220" y="15240"/>
                </a:cubicBezTo>
                <a:cubicBezTo>
                  <a:pt x="486002" y="13454"/>
                  <a:pt x="237432" y="24152"/>
                  <a:pt x="0" y="15240"/>
                </a:cubicBezTo>
                <a:cubicBezTo>
                  <a:pt x="-335" y="10459"/>
                  <a:pt x="-77" y="43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E268EF3-2B6C-3C08-37B1-54EEF62ECC7A}"/>
              </a:ext>
            </a:extLst>
          </p:cNvPr>
          <p:cNvPicPr>
            <a:picLocks noChangeAspect="1"/>
          </p:cNvPicPr>
          <p:nvPr/>
        </p:nvPicPr>
        <p:blipFill rotWithShape="1">
          <a:blip r:embed="rId2"/>
          <a:srcRect t="27622" r="20906" b="38237"/>
          <a:stretch/>
        </p:blipFill>
        <p:spPr>
          <a:xfrm>
            <a:off x="968313" y="1418392"/>
            <a:ext cx="7014480" cy="3844832"/>
          </a:xfrm>
          <a:prstGeom prst="rect">
            <a:avLst/>
          </a:prstGeom>
        </p:spPr>
      </p:pic>
      <p:sp>
        <p:nvSpPr>
          <p:cNvPr id="8" name="TextBox 7">
            <a:extLst>
              <a:ext uri="{FF2B5EF4-FFF2-40B4-BE49-F238E27FC236}">
                <a16:creationId xmlns:a16="http://schemas.microsoft.com/office/drawing/2014/main" id="{B3C21337-D920-4A87-93C7-6D8BD2FCB491}"/>
              </a:ext>
            </a:extLst>
          </p:cNvPr>
          <p:cNvSpPr txBox="1"/>
          <p:nvPr/>
        </p:nvSpPr>
        <p:spPr>
          <a:xfrm>
            <a:off x="4570275" y="2157410"/>
            <a:ext cx="3652062" cy="369332"/>
          </a:xfrm>
          <a:prstGeom prst="rect">
            <a:avLst/>
          </a:prstGeom>
          <a:noFill/>
        </p:spPr>
        <p:txBody>
          <a:bodyPr wrap="square" rtlCol="0">
            <a:spAutoFit/>
          </a:bodyPr>
          <a:lstStyle/>
          <a:p>
            <a:r>
              <a:rPr lang="en-SG"/>
              <a:t>Creating </a:t>
            </a:r>
            <a:r>
              <a:rPr lang="en-SG" err="1"/>
              <a:t>ReLU</a:t>
            </a:r>
            <a:r>
              <a:rPr lang="en-SG"/>
              <a:t> layers</a:t>
            </a:r>
          </a:p>
        </p:txBody>
      </p:sp>
    </p:spTree>
    <p:extLst>
      <p:ext uri="{BB962C8B-B14F-4D97-AF65-F5344CB8AC3E}">
        <p14:creationId xmlns:p14="http://schemas.microsoft.com/office/powerpoint/2010/main" val="1037387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EBE0-A17E-6617-0E8B-140F07098F1F}"/>
              </a:ext>
            </a:extLst>
          </p:cNvPr>
          <p:cNvSpPr>
            <a:spLocks noGrp="1"/>
          </p:cNvSpPr>
          <p:nvPr>
            <p:ph type="title"/>
          </p:nvPr>
        </p:nvSpPr>
        <p:spPr>
          <a:xfrm>
            <a:off x="479160" y="381000"/>
            <a:ext cx="8182230" cy="1140511"/>
          </a:xfrm>
        </p:spPr>
        <p:txBody>
          <a:bodyPr vert="horz" lIns="91440" tIns="45720" rIns="91440" bIns="45720" rtlCol="0" anchor="ctr">
            <a:normAutofit/>
          </a:bodyPr>
          <a:lstStyle/>
          <a:p>
            <a:pPr algn="ctr" defTabSz="914400"/>
            <a:r>
              <a:rPr lang="en-US" sz="3600"/>
              <a:t>Initial Attempt: Neural Network Learning</a:t>
            </a:r>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542235"/>
            <a:ext cx="2468880" cy="15240"/>
          </a:xfrm>
          <a:custGeom>
            <a:avLst/>
            <a:gdLst>
              <a:gd name="connsiteX0" fmla="*/ 0 w 2468880"/>
              <a:gd name="connsiteY0" fmla="*/ 0 h 15240"/>
              <a:gd name="connsiteX1" fmla="*/ 592531 w 2468880"/>
              <a:gd name="connsiteY1" fmla="*/ 0 h 15240"/>
              <a:gd name="connsiteX2" fmla="*/ 1160374 w 2468880"/>
              <a:gd name="connsiteY2" fmla="*/ 0 h 15240"/>
              <a:gd name="connsiteX3" fmla="*/ 1728216 w 2468880"/>
              <a:gd name="connsiteY3" fmla="*/ 0 h 15240"/>
              <a:gd name="connsiteX4" fmla="*/ 2468880 w 2468880"/>
              <a:gd name="connsiteY4" fmla="*/ 0 h 15240"/>
              <a:gd name="connsiteX5" fmla="*/ 2468880 w 2468880"/>
              <a:gd name="connsiteY5" fmla="*/ 15240 h 15240"/>
              <a:gd name="connsiteX6" fmla="*/ 1802282 w 2468880"/>
              <a:gd name="connsiteY6" fmla="*/ 15240 h 15240"/>
              <a:gd name="connsiteX7" fmla="*/ 1209751 w 2468880"/>
              <a:gd name="connsiteY7" fmla="*/ 15240 h 15240"/>
              <a:gd name="connsiteX8" fmla="*/ 641909 w 2468880"/>
              <a:gd name="connsiteY8" fmla="*/ 15240 h 15240"/>
              <a:gd name="connsiteX9" fmla="*/ 0 w 2468880"/>
              <a:gd name="connsiteY9" fmla="*/ 15240 h 15240"/>
              <a:gd name="connsiteX10" fmla="*/ 0 w 2468880"/>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5240"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759" y="5283"/>
                  <a:pt x="2469481" y="11451"/>
                  <a:pt x="2468880" y="15240"/>
                </a:cubicBezTo>
                <a:cubicBezTo>
                  <a:pt x="2229297" y="-17707"/>
                  <a:pt x="2066775" y="27205"/>
                  <a:pt x="1802282" y="15240"/>
                </a:cubicBezTo>
                <a:cubicBezTo>
                  <a:pt x="1537789" y="3275"/>
                  <a:pt x="1379930" y="19218"/>
                  <a:pt x="1209751" y="15240"/>
                </a:cubicBezTo>
                <a:cubicBezTo>
                  <a:pt x="1039572" y="11262"/>
                  <a:pt x="837025" y="9802"/>
                  <a:pt x="641909" y="15240"/>
                </a:cubicBezTo>
                <a:cubicBezTo>
                  <a:pt x="446793" y="20678"/>
                  <a:pt x="170561" y="15424"/>
                  <a:pt x="0" y="15240"/>
                </a:cubicBezTo>
                <a:cubicBezTo>
                  <a:pt x="79" y="11201"/>
                  <a:pt x="341" y="4822"/>
                  <a:pt x="0" y="0"/>
                </a:cubicBezTo>
                <a:close/>
              </a:path>
              <a:path w="2468880" h="15240"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638" y="5061"/>
                  <a:pt x="2468317" y="8568"/>
                  <a:pt x="2468880" y="15240"/>
                </a:cubicBezTo>
                <a:cubicBezTo>
                  <a:pt x="2271330" y="33551"/>
                  <a:pt x="2001027" y="28506"/>
                  <a:pt x="1876349" y="15240"/>
                </a:cubicBezTo>
                <a:cubicBezTo>
                  <a:pt x="1751671" y="1974"/>
                  <a:pt x="1364652" y="12015"/>
                  <a:pt x="1209751" y="15240"/>
                </a:cubicBezTo>
                <a:cubicBezTo>
                  <a:pt x="1054850" y="18465"/>
                  <a:pt x="748438" y="17026"/>
                  <a:pt x="617220" y="15240"/>
                </a:cubicBezTo>
                <a:cubicBezTo>
                  <a:pt x="486002" y="13454"/>
                  <a:pt x="237432" y="24152"/>
                  <a:pt x="0" y="15240"/>
                </a:cubicBezTo>
                <a:cubicBezTo>
                  <a:pt x="-335" y="10459"/>
                  <a:pt x="-77" y="43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DE6B0746-F4EA-4DC6-D2D0-8775D2187620}"/>
              </a:ext>
            </a:extLst>
          </p:cNvPr>
          <p:cNvPicPr>
            <a:picLocks noChangeAspect="1"/>
          </p:cNvPicPr>
          <p:nvPr/>
        </p:nvPicPr>
        <p:blipFill rotWithShape="1">
          <a:blip r:embed="rId2"/>
          <a:srcRect t="61095" r="-1325"/>
          <a:stretch/>
        </p:blipFill>
        <p:spPr>
          <a:xfrm>
            <a:off x="972405" y="1650804"/>
            <a:ext cx="6911196" cy="3369703"/>
          </a:xfrm>
          <a:prstGeom prst="rect">
            <a:avLst/>
          </a:prstGeom>
        </p:spPr>
      </p:pic>
      <p:sp>
        <p:nvSpPr>
          <p:cNvPr id="6" name="Arrow: Left 5">
            <a:extLst>
              <a:ext uri="{FF2B5EF4-FFF2-40B4-BE49-F238E27FC236}">
                <a16:creationId xmlns:a16="http://schemas.microsoft.com/office/drawing/2014/main" id="{CD00C533-F04A-84D2-91D9-52DA753C70C3}"/>
              </a:ext>
            </a:extLst>
          </p:cNvPr>
          <p:cNvSpPr/>
          <p:nvPr/>
        </p:nvSpPr>
        <p:spPr>
          <a:xfrm rot="10800000">
            <a:off x="3685088" y="1985559"/>
            <a:ext cx="462079" cy="2912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Left 8">
            <a:extLst>
              <a:ext uri="{FF2B5EF4-FFF2-40B4-BE49-F238E27FC236}">
                <a16:creationId xmlns:a16="http://schemas.microsoft.com/office/drawing/2014/main" id="{2215624B-8AC8-25C2-0F56-C4398BF5D00C}"/>
              </a:ext>
            </a:extLst>
          </p:cNvPr>
          <p:cNvSpPr/>
          <p:nvPr/>
        </p:nvSpPr>
        <p:spPr>
          <a:xfrm rot="10800000">
            <a:off x="3024238" y="2702886"/>
            <a:ext cx="1122929" cy="2912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Left 9">
            <a:extLst>
              <a:ext uri="{FF2B5EF4-FFF2-40B4-BE49-F238E27FC236}">
                <a16:creationId xmlns:a16="http://schemas.microsoft.com/office/drawing/2014/main" id="{656716B3-46A1-1D57-90C5-5B89CC9C747A}"/>
              </a:ext>
            </a:extLst>
          </p:cNvPr>
          <p:cNvSpPr/>
          <p:nvPr/>
        </p:nvSpPr>
        <p:spPr>
          <a:xfrm rot="10800000">
            <a:off x="2765294" y="3375631"/>
            <a:ext cx="1741970" cy="2912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6B47FBB5-7C9F-8C9E-3DFD-CA70D6D02CF4}"/>
              </a:ext>
            </a:extLst>
          </p:cNvPr>
          <p:cNvSpPr txBox="1"/>
          <p:nvPr/>
        </p:nvSpPr>
        <p:spPr>
          <a:xfrm>
            <a:off x="4147167" y="2483144"/>
            <a:ext cx="3887484" cy="553998"/>
          </a:xfrm>
          <a:prstGeom prst="rect">
            <a:avLst/>
          </a:prstGeom>
          <a:noFill/>
        </p:spPr>
        <p:txBody>
          <a:bodyPr wrap="square" rtlCol="0">
            <a:spAutoFit/>
          </a:bodyPr>
          <a:lstStyle/>
          <a:p>
            <a:r>
              <a:rPr lang="en-SG" sz="1500"/>
              <a:t>Using Sigmoid function to keep output between 0 and 1 (as defined in the dataset)</a:t>
            </a:r>
          </a:p>
        </p:txBody>
      </p:sp>
      <p:sp>
        <p:nvSpPr>
          <p:cNvPr id="4" name="TextBox 3">
            <a:extLst>
              <a:ext uri="{FF2B5EF4-FFF2-40B4-BE49-F238E27FC236}">
                <a16:creationId xmlns:a16="http://schemas.microsoft.com/office/drawing/2014/main" id="{E1E7B9D8-E529-BD62-1438-27BBDDC73FA7}"/>
              </a:ext>
            </a:extLst>
          </p:cNvPr>
          <p:cNvSpPr txBox="1"/>
          <p:nvPr/>
        </p:nvSpPr>
        <p:spPr>
          <a:xfrm>
            <a:off x="4507264" y="3335656"/>
            <a:ext cx="2947460" cy="323165"/>
          </a:xfrm>
          <a:prstGeom prst="rect">
            <a:avLst/>
          </a:prstGeom>
          <a:noFill/>
        </p:spPr>
        <p:txBody>
          <a:bodyPr wrap="square" rtlCol="0">
            <a:spAutoFit/>
          </a:bodyPr>
          <a:lstStyle/>
          <a:p>
            <a:r>
              <a:rPr lang="en-SG" sz="1500"/>
              <a:t>Backward passing</a:t>
            </a:r>
          </a:p>
        </p:txBody>
      </p:sp>
      <p:sp>
        <p:nvSpPr>
          <p:cNvPr id="8" name="TextBox 7">
            <a:extLst>
              <a:ext uri="{FF2B5EF4-FFF2-40B4-BE49-F238E27FC236}">
                <a16:creationId xmlns:a16="http://schemas.microsoft.com/office/drawing/2014/main" id="{B3C21337-D920-4A87-93C7-6D8BD2FCB491}"/>
              </a:ext>
            </a:extLst>
          </p:cNvPr>
          <p:cNvSpPr txBox="1"/>
          <p:nvPr/>
        </p:nvSpPr>
        <p:spPr>
          <a:xfrm>
            <a:off x="4090523" y="1889171"/>
            <a:ext cx="3061702" cy="553998"/>
          </a:xfrm>
          <a:prstGeom prst="rect">
            <a:avLst/>
          </a:prstGeom>
          <a:noFill/>
        </p:spPr>
        <p:txBody>
          <a:bodyPr wrap="square" rtlCol="0">
            <a:spAutoFit/>
          </a:bodyPr>
          <a:lstStyle/>
          <a:p>
            <a:r>
              <a:rPr lang="en-SG" sz="1500"/>
              <a:t>Using </a:t>
            </a:r>
            <a:r>
              <a:rPr lang="en-SG" sz="1500" err="1"/>
              <a:t>BCELoss</a:t>
            </a:r>
            <a:r>
              <a:rPr lang="en-SG" sz="1500"/>
              <a:t> (Binary Cross Entropy) function to assess performance</a:t>
            </a:r>
          </a:p>
        </p:txBody>
      </p:sp>
    </p:spTree>
    <p:extLst>
      <p:ext uri="{BB962C8B-B14F-4D97-AF65-F5344CB8AC3E}">
        <p14:creationId xmlns:p14="http://schemas.microsoft.com/office/powerpoint/2010/main" val="3171044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61169" y="1388582"/>
            <a:ext cx="2778124"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F1110-2CF5-D7E0-1E13-5C8815E29B90}"/>
              </a:ext>
            </a:extLst>
          </p:cNvPr>
          <p:cNvSpPr>
            <a:spLocks noGrp="1"/>
          </p:cNvSpPr>
          <p:nvPr>
            <p:ph type="title"/>
          </p:nvPr>
        </p:nvSpPr>
        <p:spPr>
          <a:xfrm>
            <a:off x="771525" y="1639388"/>
            <a:ext cx="1971675" cy="2122714"/>
          </a:xfrm>
          <a:noFill/>
        </p:spPr>
        <p:txBody>
          <a:bodyPr vert="horz" lIns="91440" tIns="45720" rIns="91440" bIns="45720" rtlCol="0" anchor="ctr">
            <a:normAutofit/>
          </a:bodyPr>
          <a:lstStyle/>
          <a:p>
            <a:pPr algn="ctr" defTabSz="914400"/>
            <a:r>
              <a:rPr lang="en-US" sz="2800" kern="1200">
                <a:solidFill>
                  <a:srgbClr val="FFFFFF"/>
                </a:solidFill>
                <a:latin typeface="+mj-lt"/>
                <a:ea typeface="+mj-ea"/>
                <a:cs typeface="+mj-cs"/>
              </a:rPr>
              <a:t>Result (Rather Abysmal)</a:t>
            </a:r>
          </a:p>
        </p:txBody>
      </p:sp>
      <p:pic>
        <p:nvPicPr>
          <p:cNvPr id="5" name="Content Placeholder 4">
            <a:extLst>
              <a:ext uri="{FF2B5EF4-FFF2-40B4-BE49-F238E27FC236}">
                <a16:creationId xmlns:a16="http://schemas.microsoft.com/office/drawing/2014/main" id="{8BADEB9C-E628-E2FE-F395-56154F856E89}"/>
              </a:ext>
            </a:extLst>
          </p:cNvPr>
          <p:cNvPicPr>
            <a:picLocks noGrp="1" noChangeAspect="1"/>
          </p:cNvPicPr>
          <p:nvPr>
            <p:ph idx="1"/>
          </p:nvPr>
        </p:nvPicPr>
        <p:blipFill>
          <a:blip r:embed="rId2"/>
          <a:stretch>
            <a:fillRect/>
          </a:stretch>
        </p:blipFill>
        <p:spPr>
          <a:xfrm>
            <a:off x="3501421" y="503853"/>
            <a:ext cx="4431788" cy="4640616"/>
          </a:xfrm>
          <a:prstGeom prst="rect">
            <a:avLst/>
          </a:prstGeom>
          <a:ln w="3175">
            <a:solidFill>
              <a:schemeClr val="tx1"/>
            </a:solidFill>
          </a:ln>
        </p:spPr>
      </p:pic>
      <p:sp>
        <p:nvSpPr>
          <p:cNvPr id="7" name="Arrow: Down 6">
            <a:extLst>
              <a:ext uri="{FF2B5EF4-FFF2-40B4-BE49-F238E27FC236}">
                <a16:creationId xmlns:a16="http://schemas.microsoft.com/office/drawing/2014/main" id="{01349261-59F6-C669-9EA7-7B6FCD37AB58}"/>
              </a:ext>
            </a:extLst>
          </p:cNvPr>
          <p:cNvSpPr/>
          <p:nvPr/>
        </p:nvSpPr>
        <p:spPr>
          <a:xfrm rot="19048597">
            <a:off x="2593163" y="3254825"/>
            <a:ext cx="534074" cy="1967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447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08627-E7EC-8000-10C4-86C71DA91C75}"/>
              </a:ext>
            </a:extLst>
          </p:cNvPr>
          <p:cNvSpPr>
            <a:spLocks noGrp="1"/>
          </p:cNvSpPr>
          <p:nvPr>
            <p:ph type="title"/>
          </p:nvPr>
        </p:nvSpPr>
        <p:spPr>
          <a:xfrm>
            <a:off x="473202" y="533400"/>
            <a:ext cx="3965448" cy="1234440"/>
          </a:xfrm>
        </p:spPr>
        <p:txBody>
          <a:bodyPr vert="horz" lIns="91440" tIns="45720" rIns="91440" bIns="45720" rtlCol="0" anchor="b">
            <a:normAutofit fontScale="90000"/>
          </a:bodyPr>
          <a:lstStyle/>
          <a:p>
            <a:pPr defTabSz="914400"/>
            <a:r>
              <a:rPr lang="en-US" sz="3700" kern="1200">
                <a:solidFill>
                  <a:schemeClr val="tx1"/>
                </a:solidFill>
                <a:latin typeface="+mj-lt"/>
                <a:ea typeface="+mj-ea"/>
                <a:cs typeface="+mj-cs"/>
              </a:rPr>
              <a:t>Improvised Solutions: Logistic Regression</a:t>
            </a:r>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77390"/>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3AD857-3813-C4FD-254A-C0E773727C27}"/>
              </a:ext>
            </a:extLst>
          </p:cNvPr>
          <p:cNvSpPr txBox="1"/>
          <p:nvPr/>
        </p:nvSpPr>
        <p:spPr>
          <a:xfrm>
            <a:off x="473202" y="2217420"/>
            <a:ext cx="3614166" cy="29565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600"/>
              <a:t>use Logistic Regression to validate assumptions and decisions for feature creating and completing goals. </a:t>
            </a:r>
          </a:p>
          <a:p>
            <a:pPr marL="285750" indent="-228600" defTabSz="914400">
              <a:lnSpc>
                <a:spcPct val="90000"/>
              </a:lnSpc>
              <a:spcAft>
                <a:spcPts val="600"/>
              </a:spcAft>
              <a:buFont typeface="Arial" panose="020B0604020202020204" pitchFamily="34" charset="0"/>
              <a:buChar char="•"/>
            </a:pPr>
            <a:r>
              <a:rPr lang="en-US" sz="1600"/>
              <a:t>done by calculating the coefficient of the features in the decision function.</a:t>
            </a:r>
          </a:p>
          <a:p>
            <a:pPr marL="285750" indent="-228600" defTabSz="914400">
              <a:lnSpc>
                <a:spcPct val="90000"/>
              </a:lnSpc>
              <a:spcAft>
                <a:spcPts val="600"/>
              </a:spcAft>
              <a:buFont typeface="Arial" panose="020B0604020202020204" pitchFamily="34" charset="0"/>
              <a:buChar char="•"/>
            </a:pPr>
            <a:r>
              <a:rPr lang="en-US" sz="1600"/>
              <a:t>Positive coefficients increase the log-odds of the response (and thus increase the probability), and negative coefficients decrease the log-odds of the response (and thus decrease the probability).</a:t>
            </a:r>
          </a:p>
        </p:txBody>
      </p:sp>
      <p:pic>
        <p:nvPicPr>
          <p:cNvPr id="6" name="Picture 5" descr="Feature Importance in Logistic Regression for Machine Learning  Interpretability - Sefik Ilkin Serengil">
            <a:extLst>
              <a:ext uri="{FF2B5EF4-FFF2-40B4-BE49-F238E27FC236}">
                <a16:creationId xmlns:a16="http://schemas.microsoft.com/office/drawing/2014/main" id="{17B055B8-C46E-71A3-DE48-CEEF88B42A4B}"/>
              </a:ext>
            </a:extLst>
          </p:cNvPr>
          <p:cNvPicPr>
            <a:picLocks noChangeAspect="1"/>
          </p:cNvPicPr>
          <p:nvPr/>
        </p:nvPicPr>
        <p:blipFill>
          <a:blip r:embed="rId2"/>
          <a:stretch>
            <a:fillRect/>
          </a:stretch>
        </p:blipFill>
        <p:spPr>
          <a:xfrm>
            <a:off x="4574286" y="1366146"/>
            <a:ext cx="4094226" cy="2982707"/>
          </a:xfrm>
          <a:prstGeom prst="rect">
            <a:avLst/>
          </a:prstGeom>
        </p:spPr>
      </p:pic>
    </p:spTree>
    <p:extLst>
      <p:ext uri="{BB962C8B-B14F-4D97-AF65-F5344CB8AC3E}">
        <p14:creationId xmlns:p14="http://schemas.microsoft.com/office/powerpoint/2010/main" val="2357374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77390"/>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eature Importance in Logistic Regression for Machine Learning  Interpretability - Sefik Ilkin Serengil">
            <a:extLst>
              <a:ext uri="{FF2B5EF4-FFF2-40B4-BE49-F238E27FC236}">
                <a16:creationId xmlns:a16="http://schemas.microsoft.com/office/drawing/2014/main" id="{17B055B8-C46E-71A3-DE48-CEEF88B42A4B}"/>
              </a:ext>
            </a:extLst>
          </p:cNvPr>
          <p:cNvPicPr>
            <a:picLocks noChangeAspect="1"/>
          </p:cNvPicPr>
          <p:nvPr/>
        </p:nvPicPr>
        <p:blipFill rotWithShape="1">
          <a:blip r:embed="rId3"/>
          <a:srcRect l="32806" t="23440" r="15903" b="10731"/>
          <a:stretch/>
        </p:blipFill>
        <p:spPr>
          <a:xfrm>
            <a:off x="0" y="-1349912"/>
            <a:ext cx="9207500" cy="8414824"/>
          </a:xfrm>
          <a:prstGeom prst="rect">
            <a:avLst/>
          </a:prstGeom>
        </p:spPr>
      </p:pic>
      <p:sp>
        <p:nvSpPr>
          <p:cNvPr id="5" name="TextBox 4">
            <a:extLst>
              <a:ext uri="{FF2B5EF4-FFF2-40B4-BE49-F238E27FC236}">
                <a16:creationId xmlns:a16="http://schemas.microsoft.com/office/drawing/2014/main" id="{E74ADC52-C711-8343-FFB0-AF076508497B}"/>
              </a:ext>
            </a:extLst>
          </p:cNvPr>
          <p:cNvSpPr txBox="1"/>
          <p:nvPr/>
        </p:nvSpPr>
        <p:spPr>
          <a:xfrm>
            <a:off x="4572000" y="-215900"/>
            <a:ext cx="3695699" cy="33699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400"/>
              <a:t>“Sex” variable is highest positive coefficient, implying as the Sex value increases (male: 0 to female: 1), the probability of Survived=1 increases the most.</a:t>
            </a:r>
          </a:p>
          <a:p>
            <a:pPr marL="285750" indent="-228600" defTabSz="914400">
              <a:lnSpc>
                <a:spcPct val="90000"/>
              </a:lnSpc>
              <a:spcAft>
                <a:spcPts val="600"/>
              </a:spcAft>
              <a:buFont typeface="Arial" panose="020B0604020202020204" pitchFamily="34" charset="0"/>
              <a:buChar char="•"/>
            </a:pPr>
            <a:r>
              <a:rPr lang="en-US" sz="1400"/>
              <a:t>Inversely as </a:t>
            </a:r>
            <a:r>
              <a:rPr lang="en-US" sz="1400" err="1"/>
              <a:t>Pclass</a:t>
            </a:r>
            <a:r>
              <a:rPr lang="en-US" sz="1400"/>
              <a:t> increases, probability of Survived=1 decreases the most.</a:t>
            </a:r>
          </a:p>
          <a:p>
            <a:pPr marL="285750" indent="-228600" defTabSz="914400">
              <a:lnSpc>
                <a:spcPct val="90000"/>
              </a:lnSpc>
              <a:spcAft>
                <a:spcPts val="600"/>
              </a:spcAft>
              <a:buFont typeface="Arial" panose="020B0604020202020204" pitchFamily="34" charset="0"/>
              <a:buChar char="•"/>
            </a:pPr>
            <a:r>
              <a:rPr lang="en-US" sz="1400"/>
              <a:t>Age*Class is a good artificial feature to model as it has second highest negative correlation with Survived.</a:t>
            </a:r>
          </a:p>
          <a:p>
            <a:pPr marL="285750" indent="-228600" defTabSz="914400">
              <a:lnSpc>
                <a:spcPct val="90000"/>
              </a:lnSpc>
              <a:spcAft>
                <a:spcPts val="600"/>
              </a:spcAft>
              <a:buFont typeface="Arial" panose="020B0604020202020204" pitchFamily="34" charset="0"/>
              <a:buChar char="•"/>
            </a:pPr>
            <a:r>
              <a:rPr lang="en-US" sz="1400"/>
              <a:t>Title as second highest positive correlation.</a:t>
            </a:r>
          </a:p>
          <a:p>
            <a:pPr marL="285750" indent="-228600" defTabSz="914400">
              <a:lnSpc>
                <a:spcPct val="90000"/>
              </a:lnSpc>
              <a:spcAft>
                <a:spcPts val="600"/>
              </a:spcAft>
              <a:buFont typeface="Arial" panose="020B0604020202020204" pitchFamily="34" charset="0"/>
              <a:buChar char="•"/>
            </a:pPr>
            <a:r>
              <a:rPr lang="en-US" sz="1400"/>
              <a:t>The overall accuracy is 80.36</a:t>
            </a:r>
          </a:p>
        </p:txBody>
      </p:sp>
      <p:pic>
        <p:nvPicPr>
          <p:cNvPr id="7" name="Content Placeholder 4" descr="A computer code with black text&#10;&#10;Description automatically generated">
            <a:extLst>
              <a:ext uri="{FF2B5EF4-FFF2-40B4-BE49-F238E27FC236}">
                <a16:creationId xmlns:a16="http://schemas.microsoft.com/office/drawing/2014/main" id="{D9DD4EDC-FC27-EBFF-63C9-6AD5736F37BC}"/>
              </a:ext>
            </a:extLst>
          </p:cNvPr>
          <p:cNvPicPr>
            <a:picLocks noGrp="1" noChangeAspect="1"/>
          </p:cNvPicPr>
          <p:nvPr>
            <p:ph idx="1"/>
          </p:nvPr>
        </p:nvPicPr>
        <p:blipFill>
          <a:blip r:embed="rId4"/>
          <a:stretch>
            <a:fillRect/>
          </a:stretch>
        </p:blipFill>
        <p:spPr>
          <a:xfrm>
            <a:off x="3060445" y="3056496"/>
            <a:ext cx="5939412" cy="1960004"/>
          </a:xfrm>
          <a:prstGeom prst="rect">
            <a:avLst/>
          </a:prstGeom>
        </p:spPr>
      </p:pic>
    </p:spTree>
    <p:extLst>
      <p:ext uri="{BB962C8B-B14F-4D97-AF65-F5344CB8AC3E}">
        <p14:creationId xmlns:p14="http://schemas.microsoft.com/office/powerpoint/2010/main" val="4039322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79" y="528015"/>
            <a:ext cx="4093363" cy="4579938"/>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808627-E7EC-8000-10C4-86C71DA91C75}"/>
              </a:ext>
            </a:extLst>
          </p:cNvPr>
          <p:cNvSpPr>
            <a:spLocks noGrp="1"/>
          </p:cNvSpPr>
          <p:nvPr>
            <p:ph type="title"/>
          </p:nvPr>
        </p:nvSpPr>
        <p:spPr>
          <a:xfrm>
            <a:off x="628648" y="815340"/>
            <a:ext cx="3455289" cy="922020"/>
          </a:xfrm>
        </p:spPr>
        <p:txBody>
          <a:bodyPr vert="horz" lIns="91440" tIns="45720" rIns="91440" bIns="45720" rtlCol="0" anchor="ctr">
            <a:normAutofit/>
          </a:bodyPr>
          <a:lstStyle/>
          <a:p>
            <a:pPr defTabSz="914400"/>
            <a:r>
              <a:rPr lang="en-US" sz="2300" kern="1200">
                <a:solidFill>
                  <a:schemeClr val="tx1"/>
                </a:solidFill>
                <a:latin typeface="+mj-lt"/>
                <a:ea typeface="+mj-ea"/>
                <a:cs typeface="+mj-cs"/>
              </a:rPr>
              <a:t>Solutions:</a:t>
            </a:r>
            <a:br>
              <a:rPr lang="en-US" sz="2300" kern="1200">
                <a:solidFill>
                  <a:schemeClr val="tx1"/>
                </a:solidFill>
                <a:latin typeface="+mj-lt"/>
                <a:ea typeface="+mj-ea"/>
                <a:cs typeface="+mj-cs"/>
              </a:rPr>
            </a:br>
            <a:r>
              <a:rPr lang="en-US" sz="2300" kern="1200">
                <a:solidFill>
                  <a:schemeClr val="tx1"/>
                </a:solidFill>
                <a:latin typeface="+mj-lt"/>
                <a:ea typeface="+mj-ea"/>
                <a:cs typeface="+mj-cs"/>
              </a:rPr>
              <a:t>Decision Tree</a:t>
            </a:r>
          </a:p>
        </p:txBody>
      </p:sp>
      <p:sp>
        <p:nvSpPr>
          <p:cNvPr id="58" name="Rectangle 5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3" y="984613"/>
            <a:ext cx="96012" cy="586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2" y="1821180"/>
            <a:ext cx="3334863" cy="762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93AD857-3813-C4FD-254A-C0E773727C27}"/>
              </a:ext>
            </a:extLst>
          </p:cNvPr>
          <p:cNvSpPr txBox="1"/>
          <p:nvPr/>
        </p:nvSpPr>
        <p:spPr>
          <a:xfrm>
            <a:off x="630934" y="1973580"/>
            <a:ext cx="3455289" cy="291846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400"/>
              <a:t>This model uses a decision tree as a predictive model which maps features (tree branches) to conclusions about the target value (tree leaves).</a:t>
            </a:r>
          </a:p>
          <a:p>
            <a:pPr marL="285750" indent="-228600" defTabSz="914400">
              <a:lnSpc>
                <a:spcPct val="90000"/>
              </a:lnSpc>
              <a:spcAft>
                <a:spcPts val="600"/>
              </a:spcAft>
              <a:buFont typeface="Arial" panose="020B0604020202020204" pitchFamily="34" charset="0"/>
              <a:buChar char="•"/>
            </a:pPr>
            <a:r>
              <a:rPr lang="en-US" sz="1400"/>
              <a:t>Tree models where the target variable can take a finite set of values are called classification trees; in these tree structures, leaves represent class labels and branches represent conjunctions of features that lead to those class labels.</a:t>
            </a:r>
          </a:p>
          <a:p>
            <a:pPr marL="285750" indent="-228600" defTabSz="914400">
              <a:lnSpc>
                <a:spcPct val="90000"/>
              </a:lnSpc>
              <a:spcAft>
                <a:spcPts val="600"/>
              </a:spcAft>
              <a:buFont typeface="Arial" panose="020B0604020202020204" pitchFamily="34" charset="0"/>
              <a:buChar char="•"/>
            </a:pPr>
            <a:r>
              <a:rPr lang="en-US" sz="1400"/>
              <a:t> Decision trees where the target variable can take continuous values (typically real numbers) are called regression trees. </a:t>
            </a:r>
          </a:p>
        </p:txBody>
      </p:sp>
      <p:pic>
        <p:nvPicPr>
          <p:cNvPr id="5" name="Picture 4" descr="Decision tree design 1234042 Vector Art at Vecteezy">
            <a:extLst>
              <a:ext uri="{FF2B5EF4-FFF2-40B4-BE49-F238E27FC236}">
                <a16:creationId xmlns:a16="http://schemas.microsoft.com/office/drawing/2014/main" id="{5616A786-E58C-36B9-7EA2-EB1BE087CCEA}"/>
              </a:ext>
            </a:extLst>
          </p:cNvPr>
          <p:cNvPicPr>
            <a:picLocks noChangeAspect="1"/>
          </p:cNvPicPr>
          <p:nvPr/>
        </p:nvPicPr>
        <p:blipFill rotWithShape="1">
          <a:blip r:embed="rId2"/>
          <a:srcRect l="657" r="-1" b="-1"/>
          <a:stretch/>
        </p:blipFill>
        <p:spPr>
          <a:xfrm>
            <a:off x="4743449" y="10"/>
            <a:ext cx="4093363" cy="2781289"/>
          </a:xfrm>
          <a:prstGeom prst="rect">
            <a:avLst/>
          </a:prstGeom>
        </p:spPr>
      </p:pic>
      <p:pic>
        <p:nvPicPr>
          <p:cNvPr id="4" name="Picture 3" descr="Illustration of a sprawling decision tree emanating from a central node. The tree branches out into various paths, each leading to different outcomes. Each node is represented by a glowing orb, and lines of text annotate the decisions. The background contains mathematical formulas and abstract patterns. Art style: Modern Infographic. Art inspirations: Data visualization projects and scientific papers. Render Info: 4K Resolution, crisp lines, vibrant colors to differentiate nodes.">
            <a:extLst>
              <a:ext uri="{FF2B5EF4-FFF2-40B4-BE49-F238E27FC236}">
                <a16:creationId xmlns:a16="http://schemas.microsoft.com/office/drawing/2014/main" id="{E4426C74-7B5D-962F-B8E0-B54625E9B92F}"/>
              </a:ext>
            </a:extLst>
          </p:cNvPr>
          <p:cNvPicPr>
            <a:picLocks noChangeAspect="1"/>
          </p:cNvPicPr>
          <p:nvPr/>
        </p:nvPicPr>
        <p:blipFill rotWithShape="1">
          <a:blip r:embed="rId3"/>
          <a:srcRect t="17034" r="-4" b="15017"/>
          <a:stretch/>
        </p:blipFill>
        <p:spPr>
          <a:xfrm>
            <a:off x="4743442" y="2933699"/>
            <a:ext cx="4093363" cy="2781301"/>
          </a:xfrm>
          <a:prstGeom prst="rect">
            <a:avLst/>
          </a:prstGeom>
        </p:spPr>
      </p:pic>
    </p:spTree>
    <p:extLst>
      <p:ext uri="{BB962C8B-B14F-4D97-AF65-F5344CB8AC3E}">
        <p14:creationId xmlns:p14="http://schemas.microsoft.com/office/powerpoint/2010/main" val="2647142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137276"/>
            <a:ext cx="710616" cy="7681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Arc 4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358054" y="-393400"/>
            <a:ext cx="3350994"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Decision tree design 1234042 Vector Art at Vecteezy">
            <a:extLst>
              <a:ext uri="{FF2B5EF4-FFF2-40B4-BE49-F238E27FC236}">
                <a16:creationId xmlns:a16="http://schemas.microsoft.com/office/drawing/2014/main" id="{B0623940-54BA-A276-5BE9-815715DE700A}"/>
              </a:ext>
            </a:extLst>
          </p:cNvPr>
          <p:cNvPicPr>
            <a:picLocks noChangeAspect="1"/>
          </p:cNvPicPr>
          <p:nvPr/>
        </p:nvPicPr>
        <p:blipFill rotWithShape="1">
          <a:blip r:embed="rId2"/>
          <a:srcRect l="38435" t="42996"/>
          <a:stretch/>
        </p:blipFill>
        <p:spPr>
          <a:xfrm>
            <a:off x="0" y="0"/>
            <a:ext cx="9144000" cy="5715000"/>
          </a:xfrm>
          <a:prstGeom prst="rect">
            <a:avLst/>
          </a:prstGeom>
        </p:spPr>
      </p:pic>
      <p:sp>
        <p:nvSpPr>
          <p:cNvPr id="9" name="TextBox 8">
            <a:extLst>
              <a:ext uri="{FF2B5EF4-FFF2-40B4-BE49-F238E27FC236}">
                <a16:creationId xmlns:a16="http://schemas.microsoft.com/office/drawing/2014/main" id="{3CBABFC8-57B5-BF3C-462E-2AC82A78905D}"/>
              </a:ext>
            </a:extLst>
          </p:cNvPr>
          <p:cNvSpPr txBox="1"/>
          <p:nvPr/>
        </p:nvSpPr>
        <p:spPr>
          <a:xfrm>
            <a:off x="3744705" y="2247900"/>
            <a:ext cx="5170932" cy="121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endParaRPr lang="en-US" sz="1600"/>
          </a:p>
          <a:p>
            <a:pPr indent="-228600" defTabSz="914400">
              <a:lnSpc>
                <a:spcPct val="90000"/>
              </a:lnSpc>
              <a:spcAft>
                <a:spcPts val="600"/>
              </a:spcAft>
              <a:buFont typeface="Arial" panose="020B0604020202020204" pitchFamily="34" charset="0"/>
              <a:buChar char="•"/>
            </a:pPr>
            <a:r>
              <a:rPr lang="en-US" sz="1600"/>
              <a:t>The model confidence score is the highest among models evaluated so far.</a:t>
            </a:r>
          </a:p>
          <a:p>
            <a:pPr indent="-228600" defTabSz="914400">
              <a:lnSpc>
                <a:spcPct val="90000"/>
              </a:lnSpc>
              <a:spcAft>
                <a:spcPts val="600"/>
              </a:spcAft>
              <a:buFont typeface="Arial" panose="020B0604020202020204" pitchFamily="34" charset="0"/>
              <a:buChar char="•"/>
            </a:pPr>
            <a:r>
              <a:rPr lang="en-US" sz="1600"/>
              <a:t>The accuracy is 86.76</a:t>
            </a:r>
          </a:p>
          <a:p>
            <a:pPr indent="-228600" defTabSz="914400">
              <a:lnSpc>
                <a:spcPct val="90000"/>
              </a:lnSpc>
              <a:spcAft>
                <a:spcPts val="600"/>
              </a:spcAft>
              <a:buFont typeface="Arial" panose="020B0604020202020204" pitchFamily="34" charset="0"/>
              <a:buChar char="•"/>
            </a:pPr>
            <a:endParaRPr lang="en-US" sz="1600"/>
          </a:p>
        </p:txBody>
      </p:sp>
      <p:pic>
        <p:nvPicPr>
          <p:cNvPr id="10" name="Content Placeholder 3" descr="A screenshot of a computer code&#10;&#10;Description automatically generated">
            <a:extLst>
              <a:ext uri="{FF2B5EF4-FFF2-40B4-BE49-F238E27FC236}">
                <a16:creationId xmlns:a16="http://schemas.microsoft.com/office/drawing/2014/main" id="{CCBA63F5-60C2-C744-8EA7-4F03E801A514}"/>
              </a:ext>
            </a:extLst>
          </p:cNvPr>
          <p:cNvPicPr>
            <a:picLocks noGrp="1" noChangeAspect="1"/>
          </p:cNvPicPr>
          <p:nvPr>
            <p:ph idx="1"/>
          </p:nvPr>
        </p:nvPicPr>
        <p:blipFill>
          <a:blip r:embed="rId3"/>
          <a:stretch>
            <a:fillRect/>
          </a:stretch>
        </p:blipFill>
        <p:spPr>
          <a:xfrm>
            <a:off x="3744705" y="3618532"/>
            <a:ext cx="5399294" cy="1511802"/>
          </a:xfrm>
          <a:prstGeom prst="rect">
            <a:avLst/>
          </a:prstGeom>
        </p:spPr>
      </p:pic>
    </p:spTree>
    <p:extLst>
      <p:ext uri="{BB962C8B-B14F-4D97-AF65-F5344CB8AC3E}">
        <p14:creationId xmlns:p14="http://schemas.microsoft.com/office/powerpoint/2010/main" val="1103515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A178B-5CDC-A0B4-7A1B-2FC1EE9256C7}"/>
              </a:ext>
            </a:extLst>
          </p:cNvPr>
          <p:cNvSpPr>
            <a:spLocks noGrp="1"/>
          </p:cNvSpPr>
          <p:nvPr>
            <p:ph type="title"/>
          </p:nvPr>
        </p:nvSpPr>
        <p:spPr>
          <a:xfrm>
            <a:off x="480060" y="274320"/>
            <a:ext cx="5170932" cy="1485900"/>
          </a:xfrm>
        </p:spPr>
        <p:txBody>
          <a:bodyPr anchor="b">
            <a:normAutofit/>
          </a:bodyPr>
          <a:lstStyle/>
          <a:p>
            <a:r>
              <a:rPr lang="en-US" sz="4300">
                <a:cs typeface="Calibri Light"/>
              </a:rPr>
              <a:t>Best Solution: Random Forest</a:t>
            </a:r>
            <a:endParaRPr lang="en-US" sz="4300"/>
          </a:p>
        </p:txBody>
      </p:sp>
      <p:sp>
        <p:nvSpPr>
          <p:cNvPr id="6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996440"/>
            <a:ext cx="3182691" cy="15240"/>
          </a:xfrm>
          <a:custGeom>
            <a:avLst/>
            <a:gdLst>
              <a:gd name="connsiteX0" fmla="*/ 0 w 3182691"/>
              <a:gd name="connsiteY0" fmla="*/ 0 h 15240"/>
              <a:gd name="connsiteX1" fmla="*/ 636538 w 3182691"/>
              <a:gd name="connsiteY1" fmla="*/ 0 h 15240"/>
              <a:gd name="connsiteX2" fmla="*/ 1273076 w 3182691"/>
              <a:gd name="connsiteY2" fmla="*/ 0 h 15240"/>
              <a:gd name="connsiteX3" fmla="*/ 1909615 w 3182691"/>
              <a:gd name="connsiteY3" fmla="*/ 0 h 15240"/>
              <a:gd name="connsiteX4" fmla="*/ 2482499 w 3182691"/>
              <a:gd name="connsiteY4" fmla="*/ 0 h 15240"/>
              <a:gd name="connsiteX5" fmla="*/ 3182691 w 3182691"/>
              <a:gd name="connsiteY5" fmla="*/ 0 h 15240"/>
              <a:gd name="connsiteX6" fmla="*/ 3182691 w 3182691"/>
              <a:gd name="connsiteY6" fmla="*/ 15240 h 15240"/>
              <a:gd name="connsiteX7" fmla="*/ 2609807 w 3182691"/>
              <a:gd name="connsiteY7" fmla="*/ 15240 h 15240"/>
              <a:gd name="connsiteX8" fmla="*/ 2068749 w 3182691"/>
              <a:gd name="connsiteY8" fmla="*/ 15240 h 15240"/>
              <a:gd name="connsiteX9" fmla="*/ 1432211 w 3182691"/>
              <a:gd name="connsiteY9" fmla="*/ 15240 h 15240"/>
              <a:gd name="connsiteX10" fmla="*/ 859327 w 3182691"/>
              <a:gd name="connsiteY10" fmla="*/ 15240 h 15240"/>
              <a:gd name="connsiteX11" fmla="*/ 0 w 3182691"/>
              <a:gd name="connsiteY11" fmla="*/ 15240 h 15240"/>
              <a:gd name="connsiteX12" fmla="*/ 0 w 3182691"/>
              <a:gd name="connsiteY12"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5240"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676" y="7298"/>
                  <a:pt x="3182626" y="8153"/>
                  <a:pt x="3182691" y="15240"/>
                </a:cubicBezTo>
                <a:cubicBezTo>
                  <a:pt x="2947041" y="13639"/>
                  <a:pt x="2875741" y="19889"/>
                  <a:pt x="2609807" y="15240"/>
                </a:cubicBezTo>
                <a:cubicBezTo>
                  <a:pt x="2343873" y="10591"/>
                  <a:pt x="2331203" y="28681"/>
                  <a:pt x="2068749" y="15240"/>
                </a:cubicBezTo>
                <a:cubicBezTo>
                  <a:pt x="1806295" y="1799"/>
                  <a:pt x="1713773" y="44040"/>
                  <a:pt x="1432211" y="15240"/>
                </a:cubicBezTo>
                <a:cubicBezTo>
                  <a:pt x="1150649" y="-13560"/>
                  <a:pt x="982765" y="699"/>
                  <a:pt x="859327" y="15240"/>
                </a:cubicBezTo>
                <a:cubicBezTo>
                  <a:pt x="735889" y="29781"/>
                  <a:pt x="254183" y="32183"/>
                  <a:pt x="0" y="15240"/>
                </a:cubicBezTo>
                <a:cubicBezTo>
                  <a:pt x="151" y="8290"/>
                  <a:pt x="-277" y="5563"/>
                  <a:pt x="0" y="0"/>
                </a:cubicBezTo>
                <a:close/>
              </a:path>
              <a:path w="3182691" h="15240"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811" y="5894"/>
                  <a:pt x="3182138" y="9630"/>
                  <a:pt x="3182691" y="15240"/>
                </a:cubicBezTo>
                <a:cubicBezTo>
                  <a:pt x="3026064" y="-13897"/>
                  <a:pt x="2775005" y="20019"/>
                  <a:pt x="2546153" y="15240"/>
                </a:cubicBezTo>
                <a:cubicBezTo>
                  <a:pt x="2317301" y="10461"/>
                  <a:pt x="2164351" y="-12932"/>
                  <a:pt x="1845961" y="15240"/>
                </a:cubicBezTo>
                <a:cubicBezTo>
                  <a:pt x="1527571" y="43412"/>
                  <a:pt x="1455006" y="2776"/>
                  <a:pt x="1304903" y="15240"/>
                </a:cubicBezTo>
                <a:cubicBezTo>
                  <a:pt x="1154800" y="27704"/>
                  <a:pt x="942107" y="-15104"/>
                  <a:pt x="604711" y="15240"/>
                </a:cubicBezTo>
                <a:cubicBezTo>
                  <a:pt x="267315" y="45584"/>
                  <a:pt x="141927" y="-11443"/>
                  <a:pt x="0" y="15240"/>
                </a:cubicBezTo>
                <a:cubicBezTo>
                  <a:pt x="-628" y="8463"/>
                  <a:pt x="-538" y="633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F503EE-DA9D-060C-085F-54936F705DF0}"/>
              </a:ext>
            </a:extLst>
          </p:cNvPr>
          <p:cNvSpPr>
            <a:spLocks noGrp="1"/>
          </p:cNvSpPr>
          <p:nvPr>
            <p:ph idx="1"/>
          </p:nvPr>
        </p:nvSpPr>
        <p:spPr>
          <a:xfrm>
            <a:off x="480060" y="2255520"/>
            <a:ext cx="5170932" cy="2903220"/>
          </a:xfrm>
        </p:spPr>
        <p:txBody>
          <a:bodyPr vert="horz" lIns="91440" tIns="45720" rIns="91440" bIns="45720" rtlCol="0">
            <a:normAutofit/>
          </a:bodyPr>
          <a:lstStyle/>
          <a:p>
            <a:pPr indent="-228600">
              <a:spcBef>
                <a:spcPts val="0"/>
              </a:spcBef>
              <a:spcAft>
                <a:spcPts val="600"/>
              </a:spcAft>
              <a:buFont typeface="Arial,Sans-Serif" panose="020B0604020202020204" pitchFamily="34" charset="0"/>
            </a:pPr>
            <a:r>
              <a:rPr lang="en-US" sz="1700">
                <a:cs typeface="Calibri"/>
              </a:rPr>
              <a:t>Random forests or random decision forests are an ensemble learning method for classification, regression and other tasks</a:t>
            </a:r>
          </a:p>
          <a:p>
            <a:pPr indent="-228600">
              <a:spcBef>
                <a:spcPts val="0"/>
              </a:spcBef>
              <a:spcAft>
                <a:spcPts val="600"/>
              </a:spcAft>
              <a:buFont typeface="Arial,Sans-Serif" panose="020B0604020202020204" pitchFamily="34" charset="0"/>
            </a:pPr>
            <a:r>
              <a:rPr lang="en-US" sz="1700">
                <a:cs typeface="Calibri"/>
              </a:rPr>
              <a:t>operate by constructing a multitude of decision trees (n_estimators=100) at training time </a:t>
            </a:r>
          </a:p>
          <a:p>
            <a:pPr indent="-228600">
              <a:spcBef>
                <a:spcPts val="0"/>
              </a:spcBef>
              <a:spcAft>
                <a:spcPts val="600"/>
              </a:spcAft>
              <a:buFont typeface="Arial,Sans-Serif" panose="020B0604020202020204" pitchFamily="34" charset="0"/>
            </a:pPr>
            <a:r>
              <a:rPr lang="en-US" sz="1700">
                <a:cs typeface="Calibri"/>
              </a:rPr>
              <a:t>outputting the class that is the mode of the classes (classification) or mean prediction (regression) of the individual trees. </a:t>
            </a:r>
          </a:p>
          <a:p>
            <a:endParaRPr lang="en-US" sz="1700">
              <a:cs typeface="Calibri"/>
            </a:endParaRPr>
          </a:p>
        </p:txBody>
      </p:sp>
      <p:pic>
        <p:nvPicPr>
          <p:cNvPr id="5" name="Picture 4" descr="Frontiers | Random Forest Algorithm for the Classification of Neuroimaging  Data in Alzheimer's Disease: A Systematic Review">
            <a:extLst>
              <a:ext uri="{FF2B5EF4-FFF2-40B4-BE49-F238E27FC236}">
                <a16:creationId xmlns:a16="http://schemas.microsoft.com/office/drawing/2014/main" id="{8215FDD9-B82A-2997-128A-EB0D19DF89EF}"/>
              </a:ext>
            </a:extLst>
          </p:cNvPr>
          <p:cNvPicPr>
            <a:picLocks noChangeAspect="1"/>
          </p:cNvPicPr>
          <p:nvPr/>
        </p:nvPicPr>
        <p:blipFill>
          <a:blip r:embed="rId2"/>
          <a:stretch>
            <a:fillRect/>
          </a:stretch>
        </p:blipFill>
        <p:spPr>
          <a:xfrm>
            <a:off x="5897880" y="408888"/>
            <a:ext cx="3010662" cy="2589169"/>
          </a:xfrm>
          <a:prstGeom prst="rect">
            <a:avLst/>
          </a:prstGeom>
        </p:spPr>
      </p:pic>
      <p:pic>
        <p:nvPicPr>
          <p:cNvPr id="7" name="Picture 6" descr="Guide to Random Forest Classification and Regression Algorithms">
            <a:extLst>
              <a:ext uri="{FF2B5EF4-FFF2-40B4-BE49-F238E27FC236}">
                <a16:creationId xmlns:a16="http://schemas.microsoft.com/office/drawing/2014/main" id="{618166EE-472C-64A1-62B4-FA4B7CAF4BAF}"/>
              </a:ext>
            </a:extLst>
          </p:cNvPr>
          <p:cNvPicPr>
            <a:picLocks noChangeAspect="1"/>
          </p:cNvPicPr>
          <p:nvPr/>
        </p:nvPicPr>
        <p:blipFill>
          <a:blip r:embed="rId3"/>
          <a:stretch>
            <a:fillRect/>
          </a:stretch>
        </p:blipFill>
        <p:spPr>
          <a:xfrm>
            <a:off x="5897880" y="3406759"/>
            <a:ext cx="2996946" cy="1798696"/>
          </a:xfrm>
          <a:prstGeom prst="rect">
            <a:avLst/>
          </a:prstGeom>
        </p:spPr>
      </p:pic>
    </p:spTree>
    <p:extLst>
      <p:ext uri="{BB962C8B-B14F-4D97-AF65-F5344CB8AC3E}">
        <p14:creationId xmlns:p14="http://schemas.microsoft.com/office/powerpoint/2010/main" val="10633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4C5E7-E672-3EFC-4F8C-4EA9DA4C5D91}"/>
              </a:ext>
            </a:extLst>
          </p:cNvPr>
          <p:cNvSpPr>
            <a:spLocks noGrp="1"/>
          </p:cNvSpPr>
          <p:nvPr>
            <p:ph type="title"/>
          </p:nvPr>
        </p:nvSpPr>
        <p:spPr>
          <a:xfrm>
            <a:off x="5054346" y="531740"/>
            <a:ext cx="3614166" cy="1230668"/>
          </a:xfrm>
        </p:spPr>
        <p:txBody>
          <a:bodyPr vert="horz" lIns="91440" tIns="45720" rIns="91440" bIns="45720" rtlCol="0" anchor="b">
            <a:normAutofit/>
          </a:bodyPr>
          <a:lstStyle/>
          <a:p>
            <a:pPr defTabSz="914400"/>
            <a:r>
              <a:rPr lang="en-US" sz="4000" kern="1200">
                <a:solidFill>
                  <a:schemeClr val="tx1"/>
                </a:solidFill>
                <a:latin typeface="+mj-lt"/>
                <a:ea typeface="+mj-ea"/>
                <a:cs typeface="+mj-cs"/>
              </a:rPr>
              <a:t>Best Solution: Random Forest</a:t>
            </a:r>
          </a:p>
        </p:txBody>
      </p:sp>
      <p:pic>
        <p:nvPicPr>
          <p:cNvPr id="6" name="Picture 5" descr="A computer code with black text&#10;&#10;Description automatically generated">
            <a:extLst>
              <a:ext uri="{FF2B5EF4-FFF2-40B4-BE49-F238E27FC236}">
                <a16:creationId xmlns:a16="http://schemas.microsoft.com/office/drawing/2014/main" id="{FECD925E-7C66-F65C-B67D-ECE1D66C2503}"/>
              </a:ext>
            </a:extLst>
          </p:cNvPr>
          <p:cNvPicPr>
            <a:picLocks noChangeAspect="1"/>
          </p:cNvPicPr>
          <p:nvPr/>
        </p:nvPicPr>
        <p:blipFill>
          <a:blip r:embed="rId2"/>
          <a:stretch>
            <a:fillRect/>
          </a:stretch>
        </p:blipFill>
        <p:spPr>
          <a:xfrm>
            <a:off x="473202" y="2294544"/>
            <a:ext cx="4094226" cy="1125911"/>
          </a:xfrm>
          <a:prstGeom prst="rect">
            <a:avLst/>
          </a:prstGeom>
        </p:spPr>
      </p:pic>
      <p:sp>
        <p:nvSpPr>
          <p:cNvPr id="3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346" y="1977390"/>
            <a:ext cx="2441321" cy="15240"/>
          </a:xfrm>
          <a:custGeom>
            <a:avLst/>
            <a:gdLst>
              <a:gd name="connsiteX0" fmla="*/ 0 w 2441321"/>
              <a:gd name="connsiteY0" fmla="*/ 0 h 15240"/>
              <a:gd name="connsiteX1" fmla="*/ 585917 w 2441321"/>
              <a:gd name="connsiteY1" fmla="*/ 0 h 15240"/>
              <a:gd name="connsiteX2" fmla="*/ 1196247 w 2441321"/>
              <a:gd name="connsiteY2" fmla="*/ 0 h 15240"/>
              <a:gd name="connsiteX3" fmla="*/ 1806578 w 2441321"/>
              <a:gd name="connsiteY3" fmla="*/ 0 h 15240"/>
              <a:gd name="connsiteX4" fmla="*/ 2441321 w 2441321"/>
              <a:gd name="connsiteY4" fmla="*/ 0 h 15240"/>
              <a:gd name="connsiteX5" fmla="*/ 2441321 w 2441321"/>
              <a:gd name="connsiteY5" fmla="*/ 15240 h 15240"/>
              <a:gd name="connsiteX6" fmla="*/ 1830991 w 2441321"/>
              <a:gd name="connsiteY6" fmla="*/ 15240 h 15240"/>
              <a:gd name="connsiteX7" fmla="*/ 1269487 w 2441321"/>
              <a:gd name="connsiteY7" fmla="*/ 15240 h 15240"/>
              <a:gd name="connsiteX8" fmla="*/ 707983 w 2441321"/>
              <a:gd name="connsiteY8" fmla="*/ 15240 h 15240"/>
              <a:gd name="connsiteX9" fmla="*/ 0 w 2441321"/>
              <a:gd name="connsiteY9" fmla="*/ 15240 h 15240"/>
              <a:gd name="connsiteX10" fmla="*/ 0 w 2441321"/>
              <a:gd name="connsiteY10" fmla="*/ 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5240"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710" y="5101"/>
                  <a:pt x="2441199" y="12169"/>
                  <a:pt x="2441321" y="15240"/>
                </a:cubicBezTo>
                <a:cubicBezTo>
                  <a:pt x="2169723" y="27458"/>
                  <a:pt x="2045712" y="36092"/>
                  <a:pt x="1830991" y="15240"/>
                </a:cubicBezTo>
                <a:cubicBezTo>
                  <a:pt x="1616270" y="-5612"/>
                  <a:pt x="1505876" y="901"/>
                  <a:pt x="1269487" y="15240"/>
                </a:cubicBezTo>
                <a:cubicBezTo>
                  <a:pt x="1033098" y="29579"/>
                  <a:pt x="908661" y="38143"/>
                  <a:pt x="707983" y="15240"/>
                </a:cubicBezTo>
                <a:cubicBezTo>
                  <a:pt x="507305" y="-7663"/>
                  <a:pt x="333592" y="17711"/>
                  <a:pt x="0" y="15240"/>
                </a:cubicBezTo>
                <a:cubicBezTo>
                  <a:pt x="379" y="10256"/>
                  <a:pt x="723" y="7516"/>
                  <a:pt x="0" y="0"/>
                </a:cubicBezTo>
                <a:close/>
              </a:path>
              <a:path w="2441321" h="15240"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278" y="5591"/>
                  <a:pt x="2441703" y="8968"/>
                  <a:pt x="2441321" y="15240"/>
                </a:cubicBezTo>
                <a:cubicBezTo>
                  <a:pt x="2166745" y="25725"/>
                  <a:pt x="2078726" y="12428"/>
                  <a:pt x="1879817" y="15240"/>
                </a:cubicBezTo>
                <a:cubicBezTo>
                  <a:pt x="1680908" y="18052"/>
                  <a:pt x="1548770" y="-7175"/>
                  <a:pt x="1318313" y="15240"/>
                </a:cubicBezTo>
                <a:cubicBezTo>
                  <a:pt x="1087856" y="37655"/>
                  <a:pt x="894613" y="879"/>
                  <a:pt x="659157" y="15240"/>
                </a:cubicBezTo>
                <a:cubicBezTo>
                  <a:pt x="423701" y="29601"/>
                  <a:pt x="246611" y="30927"/>
                  <a:pt x="0" y="15240"/>
                </a:cubicBezTo>
                <a:cubicBezTo>
                  <a:pt x="-196" y="8815"/>
                  <a:pt x="-164" y="506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6E3181-6499-7C00-8228-4677496EF97C}"/>
              </a:ext>
            </a:extLst>
          </p:cNvPr>
          <p:cNvSpPr txBox="1"/>
          <p:nvPr/>
        </p:nvSpPr>
        <p:spPr>
          <a:xfrm>
            <a:off x="5054346" y="2220738"/>
            <a:ext cx="3614166" cy="2958991"/>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28600" defTabSz="914400">
              <a:lnSpc>
                <a:spcPct val="90000"/>
              </a:lnSpc>
              <a:spcAft>
                <a:spcPts val="600"/>
              </a:spcAft>
              <a:buFont typeface="Arial" panose="020B0604020202020204" pitchFamily="34" charset="0"/>
              <a:buChar char="•"/>
            </a:pPr>
            <a:r>
              <a:rPr lang="en-US" sz="1700"/>
              <a:t>The model confidence score is the highest among models evaluated so far. </a:t>
            </a:r>
            <a:endParaRPr lang="en-US"/>
          </a:p>
          <a:p>
            <a:pPr indent="-228600" defTabSz="914400">
              <a:lnSpc>
                <a:spcPct val="90000"/>
              </a:lnSpc>
              <a:spcAft>
                <a:spcPts val="600"/>
              </a:spcAft>
              <a:buFont typeface="Arial" panose="020B0604020202020204" pitchFamily="34" charset="0"/>
              <a:buChar char="•"/>
            </a:pPr>
            <a:r>
              <a:rPr lang="en-US" sz="1700"/>
              <a:t>We decide to use this model's output (</a:t>
            </a:r>
            <a:r>
              <a:rPr lang="en-US" sz="1700" err="1"/>
              <a:t>Y_pred</a:t>
            </a:r>
            <a:r>
              <a:rPr lang="en-US" sz="1700"/>
              <a:t>) for creating our competition submission of results.</a:t>
            </a:r>
            <a:endParaRPr lang="en-US"/>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r>
              <a:rPr lang="en-US" sz="1700"/>
              <a:t>The accuracy is 86.76 as well.</a:t>
            </a:r>
            <a:endParaRPr lang="en-US" sz="1700">
              <a:cs typeface="Calibri" panose="020F0502020204030204"/>
            </a:endParaRPr>
          </a:p>
          <a:p>
            <a:pPr indent="-228600" defTabSz="9144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79399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9" name="Rectangle 615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DC88191C-440D-98AC-20F1-8C4B6DD1803B}"/>
              </a:ext>
            </a:extLst>
          </p:cNvPr>
          <p:cNvSpPr/>
          <p:nvPr/>
        </p:nvSpPr>
        <p:spPr>
          <a:xfrm>
            <a:off x="0" y="2749550"/>
            <a:ext cx="9144000" cy="2964382"/>
          </a:xfrm>
          <a:custGeom>
            <a:avLst/>
            <a:gdLst/>
            <a:ahLst/>
            <a:cxnLst/>
            <a:rect l="l" t="t" r="r" b="b"/>
            <a:pathLst>
              <a:path w="9144000" h="2964382">
                <a:moveTo>
                  <a:pt x="4935552" y="1943166"/>
                </a:moveTo>
                <a:lnTo>
                  <a:pt x="5008156" y="1945659"/>
                </a:lnTo>
                <a:cubicBezTo>
                  <a:pt x="5024983" y="1946074"/>
                  <a:pt x="5038331" y="1949554"/>
                  <a:pt x="5048198" y="1956097"/>
                </a:cubicBezTo>
                <a:cubicBezTo>
                  <a:pt x="5058066" y="1962641"/>
                  <a:pt x="5063000" y="1971937"/>
                  <a:pt x="5063000" y="1983986"/>
                </a:cubicBezTo>
                <a:cubicBezTo>
                  <a:pt x="5063000" y="1991049"/>
                  <a:pt x="5061597" y="1997801"/>
                  <a:pt x="5058793" y="2004241"/>
                </a:cubicBezTo>
                <a:cubicBezTo>
                  <a:pt x="5055988" y="2010681"/>
                  <a:pt x="5051366" y="2016394"/>
                  <a:pt x="5044926" y="2021379"/>
                </a:cubicBezTo>
                <a:cubicBezTo>
                  <a:pt x="5038486" y="2026365"/>
                  <a:pt x="5030021" y="2030364"/>
                  <a:pt x="5019530" y="2033376"/>
                </a:cubicBezTo>
                <a:cubicBezTo>
                  <a:pt x="5009039" y="2036389"/>
                  <a:pt x="4996004" y="2037895"/>
                  <a:pt x="4980423" y="2037895"/>
                </a:cubicBezTo>
                <a:cubicBezTo>
                  <a:pt x="4955910" y="2037895"/>
                  <a:pt x="4936798" y="2034415"/>
                  <a:pt x="4923087" y="2027456"/>
                </a:cubicBezTo>
                <a:cubicBezTo>
                  <a:pt x="4909376" y="2020497"/>
                  <a:pt x="4902521" y="2010265"/>
                  <a:pt x="4902521" y="1996762"/>
                </a:cubicBezTo>
                <a:cubicBezTo>
                  <a:pt x="4902521" y="1992400"/>
                  <a:pt x="4902988" y="1988141"/>
                  <a:pt x="4903923" y="1983986"/>
                </a:cubicBezTo>
                <a:cubicBezTo>
                  <a:pt x="4904858" y="1979832"/>
                  <a:pt x="4906572" y="1975625"/>
                  <a:pt x="4909065" y="1971366"/>
                </a:cubicBezTo>
                <a:cubicBezTo>
                  <a:pt x="4911558" y="1967107"/>
                  <a:pt x="4914933" y="1962641"/>
                  <a:pt x="4919192" y="1957967"/>
                </a:cubicBezTo>
                <a:cubicBezTo>
                  <a:pt x="4923451" y="1953293"/>
                  <a:pt x="4928904" y="1948359"/>
                  <a:pt x="4935552" y="1943166"/>
                </a:cubicBezTo>
                <a:close/>
                <a:moveTo>
                  <a:pt x="7618807" y="1827870"/>
                </a:moveTo>
                <a:lnTo>
                  <a:pt x="7662744" y="1827870"/>
                </a:lnTo>
                <a:lnTo>
                  <a:pt x="7662744" y="1887388"/>
                </a:lnTo>
                <a:cubicBezTo>
                  <a:pt x="7650072" y="1901514"/>
                  <a:pt x="7637971" y="1912005"/>
                  <a:pt x="7626441" y="1918860"/>
                </a:cubicBezTo>
                <a:cubicBezTo>
                  <a:pt x="7614912" y="1925716"/>
                  <a:pt x="7602396" y="1929143"/>
                  <a:pt x="7588892" y="1929143"/>
                </a:cubicBezTo>
                <a:cubicBezTo>
                  <a:pt x="7572273" y="1929143"/>
                  <a:pt x="7559341" y="1924833"/>
                  <a:pt x="7550097" y="1916211"/>
                </a:cubicBezTo>
                <a:cubicBezTo>
                  <a:pt x="7540853" y="1907590"/>
                  <a:pt x="7536230" y="1896009"/>
                  <a:pt x="7536230" y="1881467"/>
                </a:cubicBezTo>
                <a:cubicBezTo>
                  <a:pt x="7536230" y="1872950"/>
                  <a:pt x="7537840" y="1865419"/>
                  <a:pt x="7541060" y="1858875"/>
                </a:cubicBezTo>
                <a:cubicBezTo>
                  <a:pt x="7544280" y="1852332"/>
                  <a:pt x="7549318" y="1846723"/>
                  <a:pt x="7556173" y="1842049"/>
                </a:cubicBezTo>
                <a:cubicBezTo>
                  <a:pt x="7563029" y="1837374"/>
                  <a:pt x="7571650" y="1833843"/>
                  <a:pt x="7582037" y="1831454"/>
                </a:cubicBezTo>
                <a:cubicBezTo>
                  <a:pt x="7592424" y="1829065"/>
                  <a:pt x="7604680" y="1827870"/>
                  <a:pt x="7618807" y="1827870"/>
                </a:cubicBezTo>
                <a:close/>
                <a:moveTo>
                  <a:pt x="3665932" y="1827870"/>
                </a:moveTo>
                <a:lnTo>
                  <a:pt x="3709868" y="1827870"/>
                </a:lnTo>
                <a:lnTo>
                  <a:pt x="3709868" y="1887388"/>
                </a:lnTo>
                <a:cubicBezTo>
                  <a:pt x="3697197" y="1901514"/>
                  <a:pt x="3685096" y="1912005"/>
                  <a:pt x="3673566" y="1918860"/>
                </a:cubicBezTo>
                <a:cubicBezTo>
                  <a:pt x="3662037" y="1925716"/>
                  <a:pt x="3649520" y="1929143"/>
                  <a:pt x="3636017" y="1929143"/>
                </a:cubicBezTo>
                <a:cubicBezTo>
                  <a:pt x="3619399" y="1929143"/>
                  <a:pt x="3606466" y="1924833"/>
                  <a:pt x="3597222" y="1916211"/>
                </a:cubicBezTo>
                <a:cubicBezTo>
                  <a:pt x="3587977" y="1907590"/>
                  <a:pt x="3583355" y="1896009"/>
                  <a:pt x="3583355" y="1881467"/>
                </a:cubicBezTo>
                <a:cubicBezTo>
                  <a:pt x="3583355" y="1872950"/>
                  <a:pt x="3584965" y="1865419"/>
                  <a:pt x="3588185" y="1858875"/>
                </a:cubicBezTo>
                <a:cubicBezTo>
                  <a:pt x="3591405" y="1852332"/>
                  <a:pt x="3596443" y="1846723"/>
                  <a:pt x="3603298" y="1842049"/>
                </a:cubicBezTo>
                <a:cubicBezTo>
                  <a:pt x="3610153" y="1837374"/>
                  <a:pt x="3618775" y="1833843"/>
                  <a:pt x="3629162" y="1831454"/>
                </a:cubicBezTo>
                <a:cubicBezTo>
                  <a:pt x="3639549" y="1829065"/>
                  <a:pt x="3651806" y="1827870"/>
                  <a:pt x="3665932" y="1827870"/>
                </a:cubicBezTo>
                <a:close/>
                <a:moveTo>
                  <a:pt x="1237057" y="1827870"/>
                </a:moveTo>
                <a:lnTo>
                  <a:pt x="1280994" y="1827870"/>
                </a:lnTo>
                <a:lnTo>
                  <a:pt x="1280994" y="1887388"/>
                </a:lnTo>
                <a:cubicBezTo>
                  <a:pt x="1268321" y="1901514"/>
                  <a:pt x="1256221" y="1912005"/>
                  <a:pt x="1244691" y="1918860"/>
                </a:cubicBezTo>
                <a:cubicBezTo>
                  <a:pt x="1233162" y="1925716"/>
                  <a:pt x="1220645" y="1929143"/>
                  <a:pt x="1207142" y="1929143"/>
                </a:cubicBezTo>
                <a:cubicBezTo>
                  <a:pt x="1190523" y="1929143"/>
                  <a:pt x="1177591" y="1924833"/>
                  <a:pt x="1168347" y="1916211"/>
                </a:cubicBezTo>
                <a:cubicBezTo>
                  <a:pt x="1159103" y="1907590"/>
                  <a:pt x="1154480" y="1896009"/>
                  <a:pt x="1154480" y="1881467"/>
                </a:cubicBezTo>
                <a:cubicBezTo>
                  <a:pt x="1154480" y="1872950"/>
                  <a:pt x="1156090" y="1865419"/>
                  <a:pt x="1159310" y="1858875"/>
                </a:cubicBezTo>
                <a:cubicBezTo>
                  <a:pt x="1162530" y="1852332"/>
                  <a:pt x="1167568" y="1846723"/>
                  <a:pt x="1174423" y="1842049"/>
                </a:cubicBezTo>
                <a:cubicBezTo>
                  <a:pt x="1181279" y="1837374"/>
                  <a:pt x="1189900" y="1833843"/>
                  <a:pt x="1200287" y="1831454"/>
                </a:cubicBezTo>
                <a:cubicBezTo>
                  <a:pt x="1210674" y="1829065"/>
                  <a:pt x="1222930" y="1827870"/>
                  <a:pt x="1237057" y="1827870"/>
                </a:cubicBezTo>
                <a:close/>
                <a:moveTo>
                  <a:pt x="5852303" y="1704162"/>
                </a:moveTo>
                <a:cubicBezTo>
                  <a:pt x="5868864" y="1704162"/>
                  <a:pt x="5882699" y="1707122"/>
                  <a:pt x="5893808" y="1713042"/>
                </a:cubicBezTo>
                <a:cubicBezTo>
                  <a:pt x="5904917" y="1718963"/>
                  <a:pt x="5913721" y="1727013"/>
                  <a:pt x="5920219" y="1737192"/>
                </a:cubicBezTo>
                <a:cubicBezTo>
                  <a:pt x="5926718" y="1747371"/>
                  <a:pt x="5931382" y="1759212"/>
                  <a:pt x="5934212" y="1772716"/>
                </a:cubicBezTo>
                <a:cubicBezTo>
                  <a:pt x="5937043" y="1786219"/>
                  <a:pt x="5938458" y="1800553"/>
                  <a:pt x="5938458" y="1815718"/>
                </a:cubicBezTo>
                <a:cubicBezTo>
                  <a:pt x="5938458" y="1831921"/>
                  <a:pt x="5936781" y="1846775"/>
                  <a:pt x="5933426" y="1860278"/>
                </a:cubicBezTo>
                <a:cubicBezTo>
                  <a:pt x="5930071" y="1873781"/>
                  <a:pt x="5924830" y="1885414"/>
                  <a:pt x="5917705" y="1895178"/>
                </a:cubicBezTo>
                <a:cubicBezTo>
                  <a:pt x="5910578" y="1904942"/>
                  <a:pt x="5901460" y="1912524"/>
                  <a:pt x="5890351" y="1917925"/>
                </a:cubicBezTo>
                <a:cubicBezTo>
                  <a:pt x="5879242" y="1923326"/>
                  <a:pt x="5866140" y="1926027"/>
                  <a:pt x="5851047" y="1926027"/>
                </a:cubicBezTo>
                <a:cubicBezTo>
                  <a:pt x="5834486" y="1926027"/>
                  <a:pt x="5820651" y="1923067"/>
                  <a:pt x="5809542" y="1917146"/>
                </a:cubicBezTo>
                <a:cubicBezTo>
                  <a:pt x="5798433" y="1911226"/>
                  <a:pt x="5789577" y="1903228"/>
                  <a:pt x="5782975" y="1893152"/>
                </a:cubicBezTo>
                <a:cubicBezTo>
                  <a:pt x="5776373" y="1883077"/>
                  <a:pt x="5771657" y="1871288"/>
                  <a:pt x="5768826" y="1857785"/>
                </a:cubicBezTo>
                <a:cubicBezTo>
                  <a:pt x="5765995" y="1844282"/>
                  <a:pt x="5764580" y="1829844"/>
                  <a:pt x="5764580" y="1814471"/>
                </a:cubicBezTo>
                <a:cubicBezTo>
                  <a:pt x="5764580" y="1798475"/>
                  <a:pt x="5766309" y="1783726"/>
                  <a:pt x="5769768" y="1770223"/>
                </a:cubicBezTo>
                <a:cubicBezTo>
                  <a:pt x="5773227" y="1756720"/>
                  <a:pt x="5778520" y="1745034"/>
                  <a:pt x="5785645" y="1735167"/>
                </a:cubicBezTo>
                <a:cubicBezTo>
                  <a:pt x="5792772" y="1725299"/>
                  <a:pt x="5801838" y="1717665"/>
                  <a:pt x="5812843" y="1712263"/>
                </a:cubicBezTo>
                <a:cubicBezTo>
                  <a:pt x="5823849" y="1706862"/>
                  <a:pt x="5837002" y="1704162"/>
                  <a:pt x="5852303" y="1704162"/>
                </a:cubicBezTo>
                <a:close/>
                <a:moveTo>
                  <a:pt x="8358811" y="1701357"/>
                </a:moveTo>
                <a:cubicBezTo>
                  <a:pt x="8383684" y="1701357"/>
                  <a:pt x="8402442" y="1709043"/>
                  <a:pt x="8415085" y="1724416"/>
                </a:cubicBezTo>
                <a:cubicBezTo>
                  <a:pt x="8427728" y="1739789"/>
                  <a:pt x="8433738" y="1760978"/>
                  <a:pt x="8433115" y="1787984"/>
                </a:cubicBezTo>
                <a:lnTo>
                  <a:pt x="8280115" y="1787984"/>
                </a:lnTo>
                <a:cubicBezTo>
                  <a:pt x="8280534" y="1776559"/>
                  <a:pt x="8282520" y="1765601"/>
                  <a:pt x="8286072" y="1755110"/>
                </a:cubicBezTo>
                <a:cubicBezTo>
                  <a:pt x="8289625" y="1744619"/>
                  <a:pt x="8294641" y="1735426"/>
                  <a:pt x="8301122" y="1727532"/>
                </a:cubicBezTo>
                <a:cubicBezTo>
                  <a:pt x="8307602" y="1719638"/>
                  <a:pt x="8315650" y="1713302"/>
                  <a:pt x="8325264" y="1708524"/>
                </a:cubicBezTo>
                <a:cubicBezTo>
                  <a:pt x="8334879" y="1703746"/>
                  <a:pt x="8346061" y="1701357"/>
                  <a:pt x="8358811" y="1701357"/>
                </a:cubicBezTo>
                <a:close/>
                <a:moveTo>
                  <a:pt x="3348661" y="1701357"/>
                </a:moveTo>
                <a:cubicBezTo>
                  <a:pt x="3373534" y="1701357"/>
                  <a:pt x="3392293" y="1709043"/>
                  <a:pt x="3404936" y="1724416"/>
                </a:cubicBezTo>
                <a:cubicBezTo>
                  <a:pt x="3417578" y="1739789"/>
                  <a:pt x="3423588" y="1760978"/>
                  <a:pt x="3422965" y="1787984"/>
                </a:cubicBezTo>
                <a:lnTo>
                  <a:pt x="3269965" y="1787984"/>
                </a:lnTo>
                <a:cubicBezTo>
                  <a:pt x="3270384" y="1776559"/>
                  <a:pt x="3272370" y="1765601"/>
                  <a:pt x="3275922" y="1755110"/>
                </a:cubicBezTo>
                <a:cubicBezTo>
                  <a:pt x="3279474" y="1744619"/>
                  <a:pt x="3284492" y="1735426"/>
                  <a:pt x="3290972" y="1727532"/>
                </a:cubicBezTo>
                <a:cubicBezTo>
                  <a:pt x="3297453" y="1719638"/>
                  <a:pt x="3305500" y="1713302"/>
                  <a:pt x="3315115" y="1708524"/>
                </a:cubicBezTo>
                <a:cubicBezTo>
                  <a:pt x="3324729" y="1703746"/>
                  <a:pt x="3335911" y="1701357"/>
                  <a:pt x="3348661" y="1701357"/>
                </a:cubicBezTo>
                <a:close/>
                <a:moveTo>
                  <a:pt x="2615236" y="1701357"/>
                </a:moveTo>
                <a:cubicBezTo>
                  <a:pt x="2640109" y="1701357"/>
                  <a:pt x="2658868" y="1709043"/>
                  <a:pt x="2671511" y="1724416"/>
                </a:cubicBezTo>
                <a:cubicBezTo>
                  <a:pt x="2684154" y="1739789"/>
                  <a:pt x="2690163" y="1760978"/>
                  <a:pt x="2689540" y="1787984"/>
                </a:cubicBezTo>
                <a:lnTo>
                  <a:pt x="2536540" y="1787984"/>
                </a:lnTo>
                <a:cubicBezTo>
                  <a:pt x="2536959" y="1776559"/>
                  <a:pt x="2538945" y="1765601"/>
                  <a:pt x="2542498" y="1755110"/>
                </a:cubicBezTo>
                <a:cubicBezTo>
                  <a:pt x="2546050" y="1744619"/>
                  <a:pt x="2551067" y="1735426"/>
                  <a:pt x="2557547" y="1727532"/>
                </a:cubicBezTo>
                <a:cubicBezTo>
                  <a:pt x="2564028" y="1719638"/>
                  <a:pt x="2572075" y="1713302"/>
                  <a:pt x="2581689" y="1708524"/>
                </a:cubicBezTo>
                <a:cubicBezTo>
                  <a:pt x="2591304" y="1703746"/>
                  <a:pt x="2602486" y="1701357"/>
                  <a:pt x="2615236" y="1701357"/>
                </a:cubicBezTo>
                <a:close/>
                <a:moveTo>
                  <a:pt x="4976684" y="1701046"/>
                </a:moveTo>
                <a:cubicBezTo>
                  <a:pt x="4996004" y="1701046"/>
                  <a:pt x="5010909" y="1706395"/>
                  <a:pt x="5021400" y="1717093"/>
                </a:cubicBezTo>
                <a:cubicBezTo>
                  <a:pt x="5031890" y="1727792"/>
                  <a:pt x="5037136" y="1742697"/>
                  <a:pt x="5037136" y="1761809"/>
                </a:cubicBezTo>
                <a:cubicBezTo>
                  <a:pt x="5037136" y="1769911"/>
                  <a:pt x="5035942" y="1777701"/>
                  <a:pt x="5033553" y="1785180"/>
                </a:cubicBezTo>
                <a:cubicBezTo>
                  <a:pt x="5031164" y="1792659"/>
                  <a:pt x="5027528" y="1799254"/>
                  <a:pt x="5022646" y="1804967"/>
                </a:cubicBezTo>
                <a:cubicBezTo>
                  <a:pt x="5017764" y="1810680"/>
                  <a:pt x="5011584" y="1815146"/>
                  <a:pt x="5004106" y="1818366"/>
                </a:cubicBezTo>
                <a:cubicBezTo>
                  <a:pt x="4996627" y="1821586"/>
                  <a:pt x="4987798" y="1823196"/>
                  <a:pt x="4977619" y="1823196"/>
                </a:cubicBezTo>
                <a:cubicBezTo>
                  <a:pt x="4958714" y="1823196"/>
                  <a:pt x="4944017" y="1817899"/>
                  <a:pt x="4933526" y="1807304"/>
                </a:cubicBezTo>
                <a:cubicBezTo>
                  <a:pt x="4923035" y="1796709"/>
                  <a:pt x="4917790" y="1782168"/>
                  <a:pt x="4917790" y="1763679"/>
                </a:cubicBezTo>
                <a:cubicBezTo>
                  <a:pt x="4917790" y="1755369"/>
                  <a:pt x="4918984" y="1747423"/>
                  <a:pt x="4921373" y="1739841"/>
                </a:cubicBezTo>
                <a:cubicBezTo>
                  <a:pt x="4923762" y="1732258"/>
                  <a:pt x="4927398" y="1725559"/>
                  <a:pt x="4932280" y="1719742"/>
                </a:cubicBezTo>
                <a:cubicBezTo>
                  <a:pt x="4937161" y="1713925"/>
                  <a:pt x="4943290" y="1709355"/>
                  <a:pt x="4950665" y="1706031"/>
                </a:cubicBezTo>
                <a:cubicBezTo>
                  <a:pt x="4958039" y="1702707"/>
                  <a:pt x="4966712" y="1701046"/>
                  <a:pt x="4976684" y="1701046"/>
                </a:cubicBezTo>
                <a:close/>
                <a:moveTo>
                  <a:pt x="7137604" y="1665522"/>
                </a:moveTo>
                <a:cubicBezTo>
                  <a:pt x="7132618" y="1665522"/>
                  <a:pt x="7128463" y="1665730"/>
                  <a:pt x="7125139" y="1666145"/>
                </a:cubicBezTo>
                <a:cubicBezTo>
                  <a:pt x="7121816" y="1666561"/>
                  <a:pt x="7119167" y="1667184"/>
                  <a:pt x="7117193" y="1668015"/>
                </a:cubicBezTo>
                <a:cubicBezTo>
                  <a:pt x="7115220" y="1668846"/>
                  <a:pt x="7113870" y="1669885"/>
                  <a:pt x="7113142" y="1671131"/>
                </a:cubicBezTo>
                <a:cubicBezTo>
                  <a:pt x="7112416" y="1672378"/>
                  <a:pt x="7112052" y="1673728"/>
                  <a:pt x="7112052" y="1675182"/>
                </a:cubicBezTo>
                <a:lnTo>
                  <a:pt x="7112052" y="1955630"/>
                </a:lnTo>
                <a:cubicBezTo>
                  <a:pt x="7112052" y="1957292"/>
                  <a:pt x="7112415" y="1958694"/>
                  <a:pt x="7113142" y="1959837"/>
                </a:cubicBezTo>
                <a:cubicBezTo>
                  <a:pt x="7113870" y="1960979"/>
                  <a:pt x="7115219" y="1961966"/>
                  <a:pt x="7117193" y="1962797"/>
                </a:cubicBezTo>
                <a:cubicBezTo>
                  <a:pt x="7119167" y="1963628"/>
                  <a:pt x="7121816" y="1964251"/>
                  <a:pt x="7125139" y="1964667"/>
                </a:cubicBezTo>
                <a:cubicBezTo>
                  <a:pt x="7128463" y="1965082"/>
                  <a:pt x="7132618" y="1965290"/>
                  <a:pt x="7137604" y="1965290"/>
                </a:cubicBezTo>
                <a:cubicBezTo>
                  <a:pt x="7142797" y="1965290"/>
                  <a:pt x="7147056" y="1965082"/>
                  <a:pt x="7150379" y="1964667"/>
                </a:cubicBezTo>
                <a:cubicBezTo>
                  <a:pt x="7153704" y="1964251"/>
                  <a:pt x="7156300" y="1963628"/>
                  <a:pt x="7158170" y="1962797"/>
                </a:cubicBezTo>
                <a:cubicBezTo>
                  <a:pt x="7160039" y="1961966"/>
                  <a:pt x="7161390" y="1960979"/>
                  <a:pt x="7162221" y="1959837"/>
                </a:cubicBezTo>
                <a:cubicBezTo>
                  <a:pt x="7163052" y="1958694"/>
                  <a:pt x="7163467" y="1957292"/>
                  <a:pt x="7163467" y="1955630"/>
                </a:cubicBezTo>
                <a:lnTo>
                  <a:pt x="7163467" y="1675182"/>
                </a:lnTo>
                <a:cubicBezTo>
                  <a:pt x="7163467" y="1673728"/>
                  <a:pt x="7163051" y="1672378"/>
                  <a:pt x="7162221" y="1671131"/>
                </a:cubicBezTo>
                <a:cubicBezTo>
                  <a:pt x="7161390" y="1669885"/>
                  <a:pt x="7160039" y="1668846"/>
                  <a:pt x="7158170" y="1668015"/>
                </a:cubicBezTo>
                <a:cubicBezTo>
                  <a:pt x="7156300" y="1667184"/>
                  <a:pt x="7153703" y="1666561"/>
                  <a:pt x="7150379" y="1666145"/>
                </a:cubicBezTo>
                <a:cubicBezTo>
                  <a:pt x="7147056" y="1665730"/>
                  <a:pt x="7142797" y="1665522"/>
                  <a:pt x="7137604" y="1665522"/>
                </a:cubicBezTo>
                <a:close/>
                <a:moveTo>
                  <a:pt x="4432503" y="1665522"/>
                </a:moveTo>
                <a:cubicBezTo>
                  <a:pt x="4427518" y="1665522"/>
                  <a:pt x="4423363" y="1665730"/>
                  <a:pt x="4420039" y="1666145"/>
                </a:cubicBezTo>
                <a:cubicBezTo>
                  <a:pt x="4416715" y="1666561"/>
                  <a:pt x="4414066" y="1667184"/>
                  <a:pt x="4412093" y="1668015"/>
                </a:cubicBezTo>
                <a:cubicBezTo>
                  <a:pt x="4410119" y="1668846"/>
                  <a:pt x="4408769" y="1669885"/>
                  <a:pt x="4408042" y="1671131"/>
                </a:cubicBezTo>
                <a:cubicBezTo>
                  <a:pt x="4407315" y="1672378"/>
                  <a:pt x="4406951" y="1673728"/>
                  <a:pt x="4406951" y="1675182"/>
                </a:cubicBezTo>
                <a:lnTo>
                  <a:pt x="4406951" y="1955630"/>
                </a:lnTo>
                <a:cubicBezTo>
                  <a:pt x="4406951" y="1957292"/>
                  <a:pt x="4407315" y="1958694"/>
                  <a:pt x="4408042" y="1959837"/>
                </a:cubicBezTo>
                <a:cubicBezTo>
                  <a:pt x="4408769" y="1960979"/>
                  <a:pt x="4410119" y="1961966"/>
                  <a:pt x="4412093" y="1962797"/>
                </a:cubicBezTo>
                <a:cubicBezTo>
                  <a:pt x="4414066" y="1963628"/>
                  <a:pt x="4416715" y="1964251"/>
                  <a:pt x="4420039" y="1964667"/>
                </a:cubicBezTo>
                <a:cubicBezTo>
                  <a:pt x="4423363" y="1965082"/>
                  <a:pt x="4427518" y="1965290"/>
                  <a:pt x="4432503" y="1965290"/>
                </a:cubicBezTo>
                <a:cubicBezTo>
                  <a:pt x="4437697" y="1965290"/>
                  <a:pt x="4441955" y="1965082"/>
                  <a:pt x="4445279" y="1964667"/>
                </a:cubicBezTo>
                <a:cubicBezTo>
                  <a:pt x="4448603" y="1964251"/>
                  <a:pt x="4451200" y="1963628"/>
                  <a:pt x="4453070" y="1962797"/>
                </a:cubicBezTo>
                <a:cubicBezTo>
                  <a:pt x="4454939" y="1961966"/>
                  <a:pt x="4456290" y="1960979"/>
                  <a:pt x="4457120" y="1959837"/>
                </a:cubicBezTo>
                <a:cubicBezTo>
                  <a:pt x="4457952" y="1958694"/>
                  <a:pt x="4458367" y="1957292"/>
                  <a:pt x="4458367" y="1955630"/>
                </a:cubicBezTo>
                <a:lnTo>
                  <a:pt x="4458367" y="1675182"/>
                </a:lnTo>
                <a:cubicBezTo>
                  <a:pt x="4458367" y="1673728"/>
                  <a:pt x="4457952" y="1672378"/>
                  <a:pt x="4457120" y="1671131"/>
                </a:cubicBezTo>
                <a:cubicBezTo>
                  <a:pt x="4456290" y="1669885"/>
                  <a:pt x="4454939" y="1668846"/>
                  <a:pt x="4453070" y="1668015"/>
                </a:cubicBezTo>
                <a:cubicBezTo>
                  <a:pt x="4451200" y="1667184"/>
                  <a:pt x="4448603" y="1666561"/>
                  <a:pt x="4445279" y="1666145"/>
                </a:cubicBezTo>
                <a:cubicBezTo>
                  <a:pt x="4441955" y="1665730"/>
                  <a:pt x="4437697" y="1665522"/>
                  <a:pt x="4432503" y="1665522"/>
                </a:cubicBezTo>
                <a:close/>
                <a:moveTo>
                  <a:pt x="2051254" y="1665522"/>
                </a:moveTo>
                <a:cubicBezTo>
                  <a:pt x="2046268" y="1665522"/>
                  <a:pt x="2042113" y="1665730"/>
                  <a:pt x="2038789" y="1666145"/>
                </a:cubicBezTo>
                <a:cubicBezTo>
                  <a:pt x="2035465" y="1666561"/>
                  <a:pt x="2032817" y="1667184"/>
                  <a:pt x="2030843" y="1668015"/>
                </a:cubicBezTo>
                <a:cubicBezTo>
                  <a:pt x="2028870" y="1668846"/>
                  <a:pt x="2027519" y="1669885"/>
                  <a:pt x="2026792" y="1671131"/>
                </a:cubicBezTo>
                <a:cubicBezTo>
                  <a:pt x="2026065" y="1672378"/>
                  <a:pt x="2025702" y="1673728"/>
                  <a:pt x="2025702" y="1675182"/>
                </a:cubicBezTo>
                <a:lnTo>
                  <a:pt x="2025702" y="1955630"/>
                </a:lnTo>
                <a:cubicBezTo>
                  <a:pt x="2025702" y="1957292"/>
                  <a:pt x="2026065" y="1958694"/>
                  <a:pt x="2026792" y="1959837"/>
                </a:cubicBezTo>
                <a:cubicBezTo>
                  <a:pt x="2027519" y="1960979"/>
                  <a:pt x="2028870" y="1961966"/>
                  <a:pt x="2030843" y="1962797"/>
                </a:cubicBezTo>
                <a:cubicBezTo>
                  <a:pt x="2032817" y="1963628"/>
                  <a:pt x="2035465" y="1964251"/>
                  <a:pt x="2038789" y="1964667"/>
                </a:cubicBezTo>
                <a:cubicBezTo>
                  <a:pt x="2042113" y="1965082"/>
                  <a:pt x="2046268" y="1965290"/>
                  <a:pt x="2051254" y="1965290"/>
                </a:cubicBezTo>
                <a:cubicBezTo>
                  <a:pt x="2056447" y="1965290"/>
                  <a:pt x="2060706" y="1965082"/>
                  <a:pt x="2064030" y="1964667"/>
                </a:cubicBezTo>
                <a:cubicBezTo>
                  <a:pt x="2067353" y="1964251"/>
                  <a:pt x="2069950" y="1963628"/>
                  <a:pt x="2071820" y="1962797"/>
                </a:cubicBezTo>
                <a:cubicBezTo>
                  <a:pt x="2073689" y="1961966"/>
                  <a:pt x="2075040" y="1960979"/>
                  <a:pt x="2075871" y="1959837"/>
                </a:cubicBezTo>
                <a:cubicBezTo>
                  <a:pt x="2076702" y="1958694"/>
                  <a:pt x="2077117" y="1957292"/>
                  <a:pt x="2077117" y="1955630"/>
                </a:cubicBezTo>
                <a:lnTo>
                  <a:pt x="2077117" y="1675182"/>
                </a:lnTo>
                <a:cubicBezTo>
                  <a:pt x="2077117" y="1673728"/>
                  <a:pt x="2076702" y="1672378"/>
                  <a:pt x="2075871" y="1671131"/>
                </a:cubicBezTo>
                <a:cubicBezTo>
                  <a:pt x="2075040" y="1669885"/>
                  <a:pt x="2073689" y="1668846"/>
                  <a:pt x="2071820" y="1668015"/>
                </a:cubicBezTo>
                <a:cubicBezTo>
                  <a:pt x="2069950" y="1667184"/>
                  <a:pt x="2067353" y="1666561"/>
                  <a:pt x="2064030" y="1666145"/>
                </a:cubicBezTo>
                <a:cubicBezTo>
                  <a:pt x="2060706" y="1665730"/>
                  <a:pt x="2056447" y="1665522"/>
                  <a:pt x="2051254" y="1665522"/>
                </a:cubicBezTo>
                <a:close/>
                <a:moveTo>
                  <a:pt x="4977619" y="1661783"/>
                </a:moveTo>
                <a:cubicBezTo>
                  <a:pt x="4961831" y="1661783"/>
                  <a:pt x="4947237" y="1664120"/>
                  <a:pt x="4933838" y="1668794"/>
                </a:cubicBezTo>
                <a:cubicBezTo>
                  <a:pt x="4920439" y="1673468"/>
                  <a:pt x="4908961" y="1680168"/>
                  <a:pt x="4899405" y="1688893"/>
                </a:cubicBezTo>
                <a:cubicBezTo>
                  <a:pt x="4889849" y="1697618"/>
                  <a:pt x="4882370" y="1708316"/>
                  <a:pt x="4876969" y="1720989"/>
                </a:cubicBezTo>
                <a:cubicBezTo>
                  <a:pt x="4871568" y="1733661"/>
                  <a:pt x="4868867" y="1747995"/>
                  <a:pt x="4868867" y="1763991"/>
                </a:cubicBezTo>
                <a:cubicBezTo>
                  <a:pt x="4868867" y="1777701"/>
                  <a:pt x="4870737" y="1789387"/>
                  <a:pt x="4874476" y="1799047"/>
                </a:cubicBezTo>
                <a:cubicBezTo>
                  <a:pt x="4878216" y="1808706"/>
                  <a:pt x="4883305" y="1817379"/>
                  <a:pt x="4889745" y="1825066"/>
                </a:cubicBezTo>
                <a:cubicBezTo>
                  <a:pt x="4882059" y="1832960"/>
                  <a:pt x="4875619" y="1841893"/>
                  <a:pt x="4870425" y="1851864"/>
                </a:cubicBezTo>
                <a:cubicBezTo>
                  <a:pt x="4865232" y="1861836"/>
                  <a:pt x="4862635" y="1873157"/>
                  <a:pt x="4862635" y="1885830"/>
                </a:cubicBezTo>
                <a:cubicBezTo>
                  <a:pt x="4862635" y="1894970"/>
                  <a:pt x="4865076" y="1903487"/>
                  <a:pt x="4869958" y="1911382"/>
                </a:cubicBezTo>
                <a:cubicBezTo>
                  <a:pt x="4874840" y="1919276"/>
                  <a:pt x="4882370" y="1925819"/>
                  <a:pt x="4892550" y="1931013"/>
                </a:cubicBezTo>
                <a:cubicBezTo>
                  <a:pt x="4885902" y="1936206"/>
                  <a:pt x="4880033" y="1941452"/>
                  <a:pt x="4874944" y="1946749"/>
                </a:cubicBezTo>
                <a:cubicBezTo>
                  <a:pt x="4869854" y="1952046"/>
                  <a:pt x="4865595" y="1957603"/>
                  <a:pt x="4862168" y="1963420"/>
                </a:cubicBezTo>
                <a:cubicBezTo>
                  <a:pt x="4858740" y="1969237"/>
                  <a:pt x="4856195" y="1975365"/>
                  <a:pt x="4854533" y="1981805"/>
                </a:cubicBezTo>
                <a:cubicBezTo>
                  <a:pt x="4852871" y="1988245"/>
                  <a:pt x="4852040" y="1994893"/>
                  <a:pt x="4852040" y="2001748"/>
                </a:cubicBezTo>
                <a:cubicBezTo>
                  <a:pt x="4852040" y="2012551"/>
                  <a:pt x="4854325" y="2022574"/>
                  <a:pt x="4858896" y="2031818"/>
                </a:cubicBezTo>
                <a:cubicBezTo>
                  <a:pt x="4863466" y="2041063"/>
                  <a:pt x="4870841" y="2049009"/>
                  <a:pt x="4881020" y="2055656"/>
                </a:cubicBezTo>
                <a:cubicBezTo>
                  <a:pt x="4891199" y="2062304"/>
                  <a:pt x="4904235" y="2067549"/>
                  <a:pt x="4920127" y="2071393"/>
                </a:cubicBezTo>
                <a:cubicBezTo>
                  <a:pt x="4936019" y="2075236"/>
                  <a:pt x="4955287" y="2077157"/>
                  <a:pt x="4977930" y="2077157"/>
                </a:cubicBezTo>
                <a:cubicBezTo>
                  <a:pt x="5001405" y="2077157"/>
                  <a:pt x="5021763" y="2074613"/>
                  <a:pt x="5039006" y="2069523"/>
                </a:cubicBezTo>
                <a:cubicBezTo>
                  <a:pt x="5056248" y="2064433"/>
                  <a:pt x="5070426" y="2057474"/>
                  <a:pt x="5081540" y="2048645"/>
                </a:cubicBezTo>
                <a:cubicBezTo>
                  <a:pt x="5092654" y="2039816"/>
                  <a:pt x="5100912" y="2029585"/>
                  <a:pt x="5106313" y="2017952"/>
                </a:cubicBezTo>
                <a:cubicBezTo>
                  <a:pt x="5111714" y="2006318"/>
                  <a:pt x="5114415" y="1994062"/>
                  <a:pt x="5114415" y="1981182"/>
                </a:cubicBezTo>
                <a:cubicBezTo>
                  <a:pt x="5114415" y="1968925"/>
                  <a:pt x="5112026" y="1958175"/>
                  <a:pt x="5107248" y="1948930"/>
                </a:cubicBezTo>
                <a:cubicBezTo>
                  <a:pt x="5102470" y="1939686"/>
                  <a:pt x="5095822" y="1931896"/>
                  <a:pt x="5087305" y="1925560"/>
                </a:cubicBezTo>
                <a:cubicBezTo>
                  <a:pt x="5078788" y="1919224"/>
                  <a:pt x="5068712" y="1914342"/>
                  <a:pt x="5057079" y="1910914"/>
                </a:cubicBezTo>
                <a:cubicBezTo>
                  <a:pt x="5045445" y="1907486"/>
                  <a:pt x="5032670" y="1905565"/>
                  <a:pt x="5018751" y="1905149"/>
                </a:cubicBezTo>
                <a:lnTo>
                  <a:pt x="4945523" y="1902033"/>
                </a:lnTo>
                <a:cubicBezTo>
                  <a:pt x="4934305" y="1901618"/>
                  <a:pt x="4925321" y="1899021"/>
                  <a:pt x="4918569" y="1894243"/>
                </a:cubicBezTo>
                <a:cubicBezTo>
                  <a:pt x="4911817" y="1889465"/>
                  <a:pt x="4908442" y="1883441"/>
                  <a:pt x="4908442" y="1876170"/>
                </a:cubicBezTo>
                <a:cubicBezTo>
                  <a:pt x="4908442" y="1869938"/>
                  <a:pt x="4909636" y="1864432"/>
                  <a:pt x="4912025" y="1859654"/>
                </a:cubicBezTo>
                <a:cubicBezTo>
                  <a:pt x="4914414" y="1854876"/>
                  <a:pt x="4917478" y="1850618"/>
                  <a:pt x="4921218" y="1846878"/>
                </a:cubicBezTo>
                <a:cubicBezTo>
                  <a:pt x="4926827" y="1851449"/>
                  <a:pt x="4934773" y="1855240"/>
                  <a:pt x="4945056" y="1858252"/>
                </a:cubicBezTo>
                <a:cubicBezTo>
                  <a:pt x="4955339" y="1861264"/>
                  <a:pt x="4966193" y="1862771"/>
                  <a:pt x="4977619" y="1862771"/>
                </a:cubicBezTo>
                <a:cubicBezTo>
                  <a:pt x="4993822" y="1862771"/>
                  <a:pt x="5008572" y="1860485"/>
                  <a:pt x="5021867" y="1855915"/>
                </a:cubicBezTo>
                <a:cubicBezTo>
                  <a:pt x="5035162" y="1851345"/>
                  <a:pt x="5046640" y="1844749"/>
                  <a:pt x="5056300" y="1836128"/>
                </a:cubicBezTo>
                <a:cubicBezTo>
                  <a:pt x="5065960" y="1827507"/>
                  <a:pt x="5073387" y="1816964"/>
                  <a:pt x="5078580" y="1804500"/>
                </a:cubicBezTo>
                <a:cubicBezTo>
                  <a:pt x="5083773" y="1792035"/>
                  <a:pt x="5086370" y="1777701"/>
                  <a:pt x="5086370" y="1761498"/>
                </a:cubicBezTo>
                <a:cubicBezTo>
                  <a:pt x="5086370" y="1751734"/>
                  <a:pt x="5084916" y="1742334"/>
                  <a:pt x="5082008" y="1733297"/>
                </a:cubicBezTo>
                <a:cubicBezTo>
                  <a:pt x="5079099" y="1724260"/>
                  <a:pt x="5074010" y="1716003"/>
                  <a:pt x="5066739" y="1708524"/>
                </a:cubicBezTo>
                <a:lnTo>
                  <a:pt x="5106936" y="1708524"/>
                </a:lnTo>
                <a:cubicBezTo>
                  <a:pt x="5110053" y="1708524"/>
                  <a:pt x="5112597" y="1706914"/>
                  <a:pt x="5114571" y="1703694"/>
                </a:cubicBezTo>
                <a:cubicBezTo>
                  <a:pt x="5116544" y="1700474"/>
                  <a:pt x="5117531" y="1695229"/>
                  <a:pt x="5117531" y="1687958"/>
                </a:cubicBezTo>
                <a:cubicBezTo>
                  <a:pt x="5117531" y="1680895"/>
                  <a:pt x="5116648" y="1675649"/>
                  <a:pt x="5114883" y="1672222"/>
                </a:cubicBezTo>
                <a:cubicBezTo>
                  <a:pt x="5113117" y="1668794"/>
                  <a:pt x="5110468" y="1667080"/>
                  <a:pt x="5106936" y="1667080"/>
                </a:cubicBezTo>
                <a:lnTo>
                  <a:pt x="5022179" y="1667080"/>
                </a:lnTo>
                <a:cubicBezTo>
                  <a:pt x="5015739" y="1665418"/>
                  <a:pt x="5008832" y="1664120"/>
                  <a:pt x="5001457" y="1663185"/>
                </a:cubicBezTo>
                <a:cubicBezTo>
                  <a:pt x="4994082" y="1662250"/>
                  <a:pt x="4986136" y="1661783"/>
                  <a:pt x="4977619" y="1661783"/>
                </a:cubicBezTo>
                <a:close/>
                <a:moveTo>
                  <a:pt x="1536871" y="1661471"/>
                </a:moveTo>
                <a:cubicBezTo>
                  <a:pt x="1518382" y="1661471"/>
                  <a:pt x="1501192" y="1664535"/>
                  <a:pt x="1485300" y="1670664"/>
                </a:cubicBezTo>
                <a:cubicBezTo>
                  <a:pt x="1469408" y="1676792"/>
                  <a:pt x="1455593" y="1686192"/>
                  <a:pt x="1443856" y="1698864"/>
                </a:cubicBezTo>
                <a:cubicBezTo>
                  <a:pt x="1432118" y="1711536"/>
                  <a:pt x="1422874" y="1727792"/>
                  <a:pt x="1416123" y="1747631"/>
                </a:cubicBezTo>
                <a:cubicBezTo>
                  <a:pt x="1409371" y="1767470"/>
                  <a:pt x="1405995" y="1791204"/>
                  <a:pt x="1405995" y="1818834"/>
                </a:cubicBezTo>
                <a:cubicBezTo>
                  <a:pt x="1405995" y="1843139"/>
                  <a:pt x="1408748" y="1864588"/>
                  <a:pt x="1414253" y="1883181"/>
                </a:cubicBezTo>
                <a:cubicBezTo>
                  <a:pt x="1419758" y="1901774"/>
                  <a:pt x="1427756" y="1917458"/>
                  <a:pt x="1438247" y="1930234"/>
                </a:cubicBezTo>
                <a:cubicBezTo>
                  <a:pt x="1448738" y="1943010"/>
                  <a:pt x="1461773" y="1952722"/>
                  <a:pt x="1477354" y="1959369"/>
                </a:cubicBezTo>
                <a:cubicBezTo>
                  <a:pt x="1492934" y="1966017"/>
                  <a:pt x="1510800" y="1969341"/>
                  <a:pt x="1530950" y="1969341"/>
                </a:cubicBezTo>
                <a:cubicBezTo>
                  <a:pt x="1540714" y="1969341"/>
                  <a:pt x="1550166" y="1968406"/>
                  <a:pt x="1559307" y="1966536"/>
                </a:cubicBezTo>
                <a:cubicBezTo>
                  <a:pt x="1568447" y="1964667"/>
                  <a:pt x="1576913" y="1962226"/>
                  <a:pt x="1584703" y="1959213"/>
                </a:cubicBezTo>
                <a:cubicBezTo>
                  <a:pt x="1592493" y="1956201"/>
                  <a:pt x="1599504" y="1952773"/>
                  <a:pt x="1605737" y="1948930"/>
                </a:cubicBezTo>
                <a:cubicBezTo>
                  <a:pt x="1611969" y="1945087"/>
                  <a:pt x="1616383" y="1941867"/>
                  <a:pt x="1618980" y="1939271"/>
                </a:cubicBezTo>
                <a:cubicBezTo>
                  <a:pt x="1621577" y="1936674"/>
                  <a:pt x="1623239" y="1934700"/>
                  <a:pt x="1623966" y="1933350"/>
                </a:cubicBezTo>
                <a:cubicBezTo>
                  <a:pt x="1624693" y="1932000"/>
                  <a:pt x="1625316" y="1930442"/>
                  <a:pt x="1625835" y="1928676"/>
                </a:cubicBezTo>
                <a:cubicBezTo>
                  <a:pt x="1626355" y="1926910"/>
                  <a:pt x="1626718" y="1924729"/>
                  <a:pt x="1626926" y="1922132"/>
                </a:cubicBezTo>
                <a:cubicBezTo>
                  <a:pt x="1627134" y="1919535"/>
                  <a:pt x="1627238" y="1916471"/>
                  <a:pt x="1627238" y="1912940"/>
                </a:cubicBezTo>
                <a:cubicBezTo>
                  <a:pt x="1627238" y="1908785"/>
                  <a:pt x="1627082" y="1905201"/>
                  <a:pt x="1626770" y="1902189"/>
                </a:cubicBezTo>
                <a:cubicBezTo>
                  <a:pt x="1626459" y="1899177"/>
                  <a:pt x="1625939" y="1896684"/>
                  <a:pt x="1625212" y="1894710"/>
                </a:cubicBezTo>
                <a:cubicBezTo>
                  <a:pt x="1624485" y="1892737"/>
                  <a:pt x="1623602" y="1891335"/>
                  <a:pt x="1622563" y="1890504"/>
                </a:cubicBezTo>
                <a:cubicBezTo>
                  <a:pt x="1621525" y="1889673"/>
                  <a:pt x="1620278" y="1889257"/>
                  <a:pt x="1618824" y="1889257"/>
                </a:cubicBezTo>
                <a:cubicBezTo>
                  <a:pt x="1616331" y="1889257"/>
                  <a:pt x="1612852" y="1891075"/>
                  <a:pt x="1608385" y="1894710"/>
                </a:cubicBezTo>
                <a:cubicBezTo>
                  <a:pt x="1603919" y="1898346"/>
                  <a:pt x="1598414" y="1902397"/>
                  <a:pt x="1591870" y="1906863"/>
                </a:cubicBezTo>
                <a:cubicBezTo>
                  <a:pt x="1585326" y="1911330"/>
                  <a:pt x="1577588" y="1915432"/>
                  <a:pt x="1568655" y="1919172"/>
                </a:cubicBezTo>
                <a:cubicBezTo>
                  <a:pt x="1559722" y="1922911"/>
                  <a:pt x="1549335" y="1924781"/>
                  <a:pt x="1537494" y="1924781"/>
                </a:cubicBezTo>
                <a:cubicBezTo>
                  <a:pt x="1525030" y="1924781"/>
                  <a:pt x="1513968" y="1922547"/>
                  <a:pt x="1504308" y="1918081"/>
                </a:cubicBezTo>
                <a:cubicBezTo>
                  <a:pt x="1494648" y="1913615"/>
                  <a:pt x="1486494" y="1906811"/>
                  <a:pt x="1479847" y="1897671"/>
                </a:cubicBezTo>
                <a:cubicBezTo>
                  <a:pt x="1473199" y="1888530"/>
                  <a:pt x="1468161" y="1877156"/>
                  <a:pt x="1464734" y="1863550"/>
                </a:cubicBezTo>
                <a:cubicBezTo>
                  <a:pt x="1461306" y="1849943"/>
                  <a:pt x="1459592" y="1834103"/>
                  <a:pt x="1459592" y="1816029"/>
                </a:cubicBezTo>
                <a:cubicBezTo>
                  <a:pt x="1459592" y="1779883"/>
                  <a:pt x="1466188" y="1752305"/>
                  <a:pt x="1479379" y="1733297"/>
                </a:cubicBezTo>
                <a:cubicBezTo>
                  <a:pt x="1492571" y="1714289"/>
                  <a:pt x="1511527" y="1704785"/>
                  <a:pt x="1536248" y="1704785"/>
                </a:cubicBezTo>
                <a:cubicBezTo>
                  <a:pt x="1548297" y="1704785"/>
                  <a:pt x="1558736" y="1706499"/>
                  <a:pt x="1567565" y="1709926"/>
                </a:cubicBezTo>
                <a:cubicBezTo>
                  <a:pt x="1576393" y="1713354"/>
                  <a:pt x="1583924" y="1717145"/>
                  <a:pt x="1590156" y="1721300"/>
                </a:cubicBezTo>
                <a:cubicBezTo>
                  <a:pt x="1596388" y="1725455"/>
                  <a:pt x="1601530" y="1729246"/>
                  <a:pt x="1605581" y="1732674"/>
                </a:cubicBezTo>
                <a:cubicBezTo>
                  <a:pt x="1609632" y="1736102"/>
                  <a:pt x="1613215" y="1737815"/>
                  <a:pt x="1616331" y="1737815"/>
                </a:cubicBezTo>
                <a:cubicBezTo>
                  <a:pt x="1619032" y="1737815"/>
                  <a:pt x="1621317" y="1736205"/>
                  <a:pt x="1623187" y="1732985"/>
                </a:cubicBezTo>
                <a:cubicBezTo>
                  <a:pt x="1625056" y="1729765"/>
                  <a:pt x="1625991" y="1724105"/>
                  <a:pt x="1625991" y="1716003"/>
                </a:cubicBezTo>
                <a:cubicBezTo>
                  <a:pt x="1625991" y="1712263"/>
                  <a:pt x="1625887" y="1709147"/>
                  <a:pt x="1625680" y="1706654"/>
                </a:cubicBezTo>
                <a:cubicBezTo>
                  <a:pt x="1625472" y="1704162"/>
                  <a:pt x="1625056" y="1701928"/>
                  <a:pt x="1624433" y="1699955"/>
                </a:cubicBezTo>
                <a:cubicBezTo>
                  <a:pt x="1623810" y="1697981"/>
                  <a:pt x="1623031" y="1696267"/>
                  <a:pt x="1622096" y="1694813"/>
                </a:cubicBezTo>
                <a:cubicBezTo>
                  <a:pt x="1621161" y="1693359"/>
                  <a:pt x="1619447" y="1691386"/>
                  <a:pt x="1616955" y="1688893"/>
                </a:cubicBezTo>
                <a:cubicBezTo>
                  <a:pt x="1614462" y="1686400"/>
                  <a:pt x="1610463" y="1683388"/>
                  <a:pt x="1604957" y="1679856"/>
                </a:cubicBezTo>
                <a:cubicBezTo>
                  <a:pt x="1599452" y="1676325"/>
                  <a:pt x="1593168" y="1673208"/>
                  <a:pt x="1586105" y="1670508"/>
                </a:cubicBezTo>
                <a:cubicBezTo>
                  <a:pt x="1579042" y="1667807"/>
                  <a:pt x="1571304" y="1665626"/>
                  <a:pt x="1562890" y="1663964"/>
                </a:cubicBezTo>
                <a:cubicBezTo>
                  <a:pt x="1554477" y="1662302"/>
                  <a:pt x="1545804" y="1661471"/>
                  <a:pt x="1536871" y="1661471"/>
                </a:cubicBezTo>
                <a:close/>
                <a:moveTo>
                  <a:pt x="8682937" y="1661160"/>
                </a:moveTo>
                <a:cubicBezTo>
                  <a:pt x="8676913" y="1661160"/>
                  <a:pt x="8670940" y="1661939"/>
                  <a:pt x="8665019" y="1663497"/>
                </a:cubicBezTo>
                <a:cubicBezTo>
                  <a:pt x="8659099" y="1665055"/>
                  <a:pt x="8653126" y="1667859"/>
                  <a:pt x="8647102" y="1671910"/>
                </a:cubicBezTo>
                <a:cubicBezTo>
                  <a:pt x="8641078" y="1675961"/>
                  <a:pt x="8634689" y="1681518"/>
                  <a:pt x="8627938" y="1688581"/>
                </a:cubicBezTo>
                <a:cubicBezTo>
                  <a:pt x="8621186" y="1695644"/>
                  <a:pt x="8613967" y="1704785"/>
                  <a:pt x="8606281" y="1716003"/>
                </a:cubicBezTo>
                <a:lnTo>
                  <a:pt x="8606281" y="1675182"/>
                </a:lnTo>
                <a:cubicBezTo>
                  <a:pt x="8606281" y="1673520"/>
                  <a:pt x="8605918" y="1672118"/>
                  <a:pt x="8605190" y="1670975"/>
                </a:cubicBezTo>
                <a:cubicBezTo>
                  <a:pt x="8604464" y="1669833"/>
                  <a:pt x="8603269" y="1668794"/>
                  <a:pt x="8601607" y="1667859"/>
                </a:cubicBezTo>
                <a:cubicBezTo>
                  <a:pt x="8599946" y="1666924"/>
                  <a:pt x="8597608" y="1666301"/>
                  <a:pt x="8594596" y="1665990"/>
                </a:cubicBezTo>
                <a:cubicBezTo>
                  <a:pt x="8591584" y="1665678"/>
                  <a:pt x="8587792" y="1665522"/>
                  <a:pt x="8583222" y="1665522"/>
                </a:cubicBezTo>
                <a:cubicBezTo>
                  <a:pt x="8578444" y="1665522"/>
                  <a:pt x="8574601" y="1665678"/>
                  <a:pt x="8571692" y="1665990"/>
                </a:cubicBezTo>
                <a:cubicBezTo>
                  <a:pt x="8568784" y="1666301"/>
                  <a:pt x="8566395" y="1666924"/>
                  <a:pt x="8564526" y="1667859"/>
                </a:cubicBezTo>
                <a:cubicBezTo>
                  <a:pt x="8562656" y="1668794"/>
                  <a:pt x="8561410" y="1669833"/>
                  <a:pt x="8560786" y="1670975"/>
                </a:cubicBezTo>
                <a:cubicBezTo>
                  <a:pt x="8560163" y="1672118"/>
                  <a:pt x="8559852" y="1673520"/>
                  <a:pt x="8559852" y="1675182"/>
                </a:cubicBezTo>
                <a:lnTo>
                  <a:pt x="8559852" y="1955630"/>
                </a:lnTo>
                <a:cubicBezTo>
                  <a:pt x="8559852" y="1957292"/>
                  <a:pt x="8560214" y="1958694"/>
                  <a:pt x="8560942" y="1959837"/>
                </a:cubicBezTo>
                <a:cubicBezTo>
                  <a:pt x="8561670" y="1960979"/>
                  <a:pt x="8563019" y="1961966"/>
                  <a:pt x="8564993" y="1962797"/>
                </a:cubicBezTo>
                <a:cubicBezTo>
                  <a:pt x="8566966" y="1963628"/>
                  <a:pt x="8569616" y="1964251"/>
                  <a:pt x="8572939" y="1964667"/>
                </a:cubicBezTo>
                <a:cubicBezTo>
                  <a:pt x="8576263" y="1965082"/>
                  <a:pt x="8580418" y="1965290"/>
                  <a:pt x="8585404" y="1965290"/>
                </a:cubicBezTo>
                <a:cubicBezTo>
                  <a:pt x="8590597" y="1965290"/>
                  <a:pt x="8594856" y="1965082"/>
                  <a:pt x="8598179" y="1964667"/>
                </a:cubicBezTo>
                <a:cubicBezTo>
                  <a:pt x="8601504" y="1964251"/>
                  <a:pt x="8604100" y="1963628"/>
                  <a:pt x="8605970" y="1962797"/>
                </a:cubicBezTo>
                <a:cubicBezTo>
                  <a:pt x="8607839" y="1961966"/>
                  <a:pt x="8609190" y="1960979"/>
                  <a:pt x="8610020" y="1959837"/>
                </a:cubicBezTo>
                <a:cubicBezTo>
                  <a:pt x="8610852" y="1958694"/>
                  <a:pt x="8611267" y="1957292"/>
                  <a:pt x="8611267" y="1955630"/>
                </a:cubicBezTo>
                <a:lnTo>
                  <a:pt x="8611267" y="1771158"/>
                </a:lnTo>
                <a:cubicBezTo>
                  <a:pt x="8618538" y="1759732"/>
                  <a:pt x="8625185" y="1750072"/>
                  <a:pt x="8631210" y="1742178"/>
                </a:cubicBezTo>
                <a:cubicBezTo>
                  <a:pt x="8637234" y="1734284"/>
                  <a:pt x="8642999" y="1727948"/>
                  <a:pt x="8648504" y="1723170"/>
                </a:cubicBezTo>
                <a:cubicBezTo>
                  <a:pt x="8654010" y="1718392"/>
                  <a:pt x="8659255" y="1714964"/>
                  <a:pt x="8664240" y="1712887"/>
                </a:cubicBezTo>
                <a:cubicBezTo>
                  <a:pt x="8669226" y="1710809"/>
                  <a:pt x="8674316" y="1709771"/>
                  <a:pt x="8679509" y="1709771"/>
                </a:cubicBezTo>
                <a:cubicBezTo>
                  <a:pt x="8683872" y="1709771"/>
                  <a:pt x="8687923" y="1710186"/>
                  <a:pt x="8691662" y="1711017"/>
                </a:cubicBezTo>
                <a:cubicBezTo>
                  <a:pt x="8695401" y="1711848"/>
                  <a:pt x="8698777" y="1712731"/>
                  <a:pt x="8701789" y="1713666"/>
                </a:cubicBezTo>
                <a:cubicBezTo>
                  <a:pt x="8704802" y="1714601"/>
                  <a:pt x="8707502" y="1715535"/>
                  <a:pt x="8709891" y="1716470"/>
                </a:cubicBezTo>
                <a:cubicBezTo>
                  <a:pt x="8712280" y="1717405"/>
                  <a:pt x="8714305" y="1717872"/>
                  <a:pt x="8715967" y="1717872"/>
                </a:cubicBezTo>
                <a:cubicBezTo>
                  <a:pt x="8717630" y="1717872"/>
                  <a:pt x="8718928" y="1717405"/>
                  <a:pt x="8719863" y="1716470"/>
                </a:cubicBezTo>
                <a:cubicBezTo>
                  <a:pt x="8720797" y="1715535"/>
                  <a:pt x="8721576" y="1714185"/>
                  <a:pt x="8722200" y="1712419"/>
                </a:cubicBezTo>
                <a:cubicBezTo>
                  <a:pt x="8722823" y="1710653"/>
                  <a:pt x="8723238" y="1708213"/>
                  <a:pt x="8723446" y="1705096"/>
                </a:cubicBezTo>
                <a:cubicBezTo>
                  <a:pt x="8723654" y="1701980"/>
                  <a:pt x="8723758" y="1698137"/>
                  <a:pt x="8723758" y="1693567"/>
                </a:cubicBezTo>
                <a:cubicBezTo>
                  <a:pt x="8723758" y="1688789"/>
                  <a:pt x="8723706" y="1684998"/>
                  <a:pt x="8723602" y="1682193"/>
                </a:cubicBezTo>
                <a:cubicBezTo>
                  <a:pt x="8723498" y="1679389"/>
                  <a:pt x="8723290" y="1677259"/>
                  <a:pt x="8722979" y="1675805"/>
                </a:cubicBezTo>
                <a:cubicBezTo>
                  <a:pt x="8722667" y="1674351"/>
                  <a:pt x="8722304" y="1673157"/>
                  <a:pt x="8721888" y="1672222"/>
                </a:cubicBezTo>
                <a:cubicBezTo>
                  <a:pt x="8721473" y="1671287"/>
                  <a:pt x="8720642" y="1670300"/>
                  <a:pt x="8719395" y="1669261"/>
                </a:cubicBezTo>
                <a:cubicBezTo>
                  <a:pt x="8718149" y="1668223"/>
                  <a:pt x="8716019" y="1667184"/>
                  <a:pt x="8713007" y="1666145"/>
                </a:cubicBezTo>
                <a:cubicBezTo>
                  <a:pt x="8709995" y="1665107"/>
                  <a:pt x="8706619" y="1664172"/>
                  <a:pt x="8702880" y="1663341"/>
                </a:cubicBezTo>
                <a:cubicBezTo>
                  <a:pt x="8699141" y="1662510"/>
                  <a:pt x="8695557" y="1661939"/>
                  <a:pt x="8692129" y="1661627"/>
                </a:cubicBezTo>
                <a:cubicBezTo>
                  <a:pt x="8688702" y="1661315"/>
                  <a:pt x="8685637" y="1661160"/>
                  <a:pt x="8682937" y="1661160"/>
                </a:cubicBezTo>
                <a:close/>
                <a:moveTo>
                  <a:pt x="8361445" y="1661160"/>
                </a:moveTo>
                <a:cubicBezTo>
                  <a:pt x="8340879" y="1661160"/>
                  <a:pt x="8322286" y="1664743"/>
                  <a:pt x="8305667" y="1671910"/>
                </a:cubicBezTo>
                <a:cubicBezTo>
                  <a:pt x="8289048" y="1679077"/>
                  <a:pt x="8274870" y="1689360"/>
                  <a:pt x="8263133" y="1702759"/>
                </a:cubicBezTo>
                <a:cubicBezTo>
                  <a:pt x="8251395" y="1716159"/>
                  <a:pt x="8242411" y="1732466"/>
                  <a:pt x="8236178" y="1751682"/>
                </a:cubicBezTo>
                <a:cubicBezTo>
                  <a:pt x="8229946" y="1770898"/>
                  <a:pt x="8226830" y="1792555"/>
                  <a:pt x="8226830" y="1816652"/>
                </a:cubicBezTo>
                <a:cubicBezTo>
                  <a:pt x="8226830" y="1841997"/>
                  <a:pt x="8229843" y="1864225"/>
                  <a:pt x="8235867" y="1883337"/>
                </a:cubicBezTo>
                <a:cubicBezTo>
                  <a:pt x="8241891" y="1902449"/>
                  <a:pt x="8250824" y="1918341"/>
                  <a:pt x="8262665" y="1931013"/>
                </a:cubicBezTo>
                <a:cubicBezTo>
                  <a:pt x="8274506" y="1943685"/>
                  <a:pt x="8289100" y="1953241"/>
                  <a:pt x="8306446" y="1959681"/>
                </a:cubicBezTo>
                <a:cubicBezTo>
                  <a:pt x="8323793" y="1966121"/>
                  <a:pt x="8343995" y="1969341"/>
                  <a:pt x="8367054" y="1969341"/>
                </a:cubicBezTo>
                <a:cubicBezTo>
                  <a:pt x="8380350" y="1969341"/>
                  <a:pt x="8392866" y="1968354"/>
                  <a:pt x="8404602" y="1966381"/>
                </a:cubicBezTo>
                <a:cubicBezTo>
                  <a:pt x="8416340" y="1964407"/>
                  <a:pt x="8426675" y="1962174"/>
                  <a:pt x="8435608" y="1959681"/>
                </a:cubicBezTo>
                <a:cubicBezTo>
                  <a:pt x="8444541" y="1957188"/>
                  <a:pt x="8451812" y="1954643"/>
                  <a:pt x="8457420" y="1952046"/>
                </a:cubicBezTo>
                <a:cubicBezTo>
                  <a:pt x="8463030" y="1949450"/>
                  <a:pt x="8466406" y="1947580"/>
                  <a:pt x="8467548" y="1946438"/>
                </a:cubicBezTo>
                <a:cubicBezTo>
                  <a:pt x="8468690" y="1945295"/>
                  <a:pt x="8469626" y="1944100"/>
                  <a:pt x="8470352" y="1942854"/>
                </a:cubicBezTo>
                <a:cubicBezTo>
                  <a:pt x="8471080" y="1941608"/>
                  <a:pt x="8471598" y="1940205"/>
                  <a:pt x="8471910" y="1938647"/>
                </a:cubicBezTo>
                <a:cubicBezTo>
                  <a:pt x="8472222" y="1937089"/>
                  <a:pt x="8472482" y="1935323"/>
                  <a:pt x="8472689" y="1933350"/>
                </a:cubicBezTo>
                <a:cubicBezTo>
                  <a:pt x="8472898" y="1931376"/>
                  <a:pt x="8473001" y="1929039"/>
                  <a:pt x="8473001" y="1926339"/>
                </a:cubicBezTo>
                <a:cubicBezTo>
                  <a:pt x="8473001" y="1922599"/>
                  <a:pt x="8472844" y="1919431"/>
                  <a:pt x="8472530" y="1916835"/>
                </a:cubicBezTo>
                <a:cubicBezTo>
                  <a:pt x="8472218" y="1914238"/>
                  <a:pt x="8471748" y="1912212"/>
                  <a:pt x="8471122" y="1910758"/>
                </a:cubicBezTo>
                <a:cubicBezTo>
                  <a:pt x="8470495" y="1909304"/>
                  <a:pt x="8469608" y="1908213"/>
                  <a:pt x="8468460" y="1907486"/>
                </a:cubicBezTo>
                <a:cubicBezTo>
                  <a:pt x="8467314" y="1906759"/>
                  <a:pt x="8466009" y="1906396"/>
                  <a:pt x="8464548" y="1906396"/>
                </a:cubicBezTo>
                <a:cubicBezTo>
                  <a:pt x="8462043" y="1906396"/>
                  <a:pt x="8458336" y="1907486"/>
                  <a:pt x="8453430" y="1909668"/>
                </a:cubicBezTo>
                <a:cubicBezTo>
                  <a:pt x="8448524" y="1911849"/>
                  <a:pt x="8442261" y="1914290"/>
                  <a:pt x="8434641" y="1916990"/>
                </a:cubicBezTo>
                <a:cubicBezTo>
                  <a:pt x="8427021" y="1919691"/>
                  <a:pt x="8417993" y="1922132"/>
                  <a:pt x="8407556" y="1924313"/>
                </a:cubicBezTo>
                <a:cubicBezTo>
                  <a:pt x="8397118" y="1926495"/>
                  <a:pt x="8385220" y="1927585"/>
                  <a:pt x="8371860" y="1927585"/>
                </a:cubicBezTo>
                <a:cubicBezTo>
                  <a:pt x="8354951" y="1927585"/>
                  <a:pt x="8340652" y="1925196"/>
                  <a:pt x="8328962" y="1920418"/>
                </a:cubicBezTo>
                <a:cubicBezTo>
                  <a:pt x="8317272" y="1915640"/>
                  <a:pt x="8307774" y="1908785"/>
                  <a:pt x="8300467" y="1899852"/>
                </a:cubicBezTo>
                <a:cubicBezTo>
                  <a:pt x="8293160" y="1890919"/>
                  <a:pt x="8287941" y="1880221"/>
                  <a:pt x="8284811" y="1867756"/>
                </a:cubicBezTo>
                <a:cubicBezTo>
                  <a:pt x="8281680" y="1855292"/>
                  <a:pt x="8280115" y="1841270"/>
                  <a:pt x="8280115" y="1825689"/>
                </a:cubicBezTo>
                <a:lnTo>
                  <a:pt x="8464806" y="1825689"/>
                </a:lnTo>
                <a:cubicBezTo>
                  <a:pt x="8470026" y="1825689"/>
                  <a:pt x="8474670" y="1823975"/>
                  <a:pt x="8478739" y="1820548"/>
                </a:cubicBezTo>
                <a:cubicBezTo>
                  <a:pt x="8482808" y="1817120"/>
                  <a:pt x="8484842" y="1811355"/>
                  <a:pt x="8484842" y="1803253"/>
                </a:cubicBezTo>
                <a:lnTo>
                  <a:pt x="8484842" y="1793905"/>
                </a:lnTo>
                <a:cubicBezTo>
                  <a:pt x="8484842" y="1775624"/>
                  <a:pt x="8482505" y="1758433"/>
                  <a:pt x="8477831" y="1742334"/>
                </a:cubicBezTo>
                <a:cubicBezTo>
                  <a:pt x="8473156" y="1726234"/>
                  <a:pt x="8465834" y="1712211"/>
                  <a:pt x="8455862" y="1700267"/>
                </a:cubicBezTo>
                <a:cubicBezTo>
                  <a:pt x="8445891" y="1688322"/>
                  <a:pt x="8433167" y="1678817"/>
                  <a:pt x="8417690" y="1671754"/>
                </a:cubicBezTo>
                <a:cubicBezTo>
                  <a:pt x="8402214" y="1664691"/>
                  <a:pt x="8383466" y="1661160"/>
                  <a:pt x="8361445" y="1661160"/>
                </a:cubicBezTo>
                <a:close/>
                <a:moveTo>
                  <a:pt x="7894004" y="1661160"/>
                </a:moveTo>
                <a:cubicBezTo>
                  <a:pt x="7876969" y="1661160"/>
                  <a:pt x="7862064" y="1663445"/>
                  <a:pt x="7849288" y="1668015"/>
                </a:cubicBezTo>
                <a:cubicBezTo>
                  <a:pt x="7836512" y="1672585"/>
                  <a:pt x="7825865" y="1678662"/>
                  <a:pt x="7817348" y="1686244"/>
                </a:cubicBezTo>
                <a:cubicBezTo>
                  <a:pt x="7808831" y="1693827"/>
                  <a:pt x="7802443" y="1702656"/>
                  <a:pt x="7798184" y="1712731"/>
                </a:cubicBezTo>
                <a:cubicBezTo>
                  <a:pt x="7793925" y="1722806"/>
                  <a:pt x="7791796" y="1733349"/>
                  <a:pt x="7791796" y="1744359"/>
                </a:cubicBezTo>
                <a:cubicBezTo>
                  <a:pt x="7791796" y="1756824"/>
                  <a:pt x="7793822" y="1767522"/>
                  <a:pt x="7797873" y="1776455"/>
                </a:cubicBezTo>
                <a:cubicBezTo>
                  <a:pt x="7801923" y="1785388"/>
                  <a:pt x="7807273" y="1793074"/>
                  <a:pt x="7813920" y="1799514"/>
                </a:cubicBezTo>
                <a:cubicBezTo>
                  <a:pt x="7820568" y="1805954"/>
                  <a:pt x="7828099" y="1811407"/>
                  <a:pt x="7836512" y="1815873"/>
                </a:cubicBezTo>
                <a:cubicBezTo>
                  <a:pt x="7844925" y="1820340"/>
                  <a:pt x="7853546" y="1824339"/>
                  <a:pt x="7862376" y="1827870"/>
                </a:cubicBezTo>
                <a:cubicBezTo>
                  <a:pt x="7871204" y="1831402"/>
                  <a:pt x="7879773" y="1834778"/>
                  <a:pt x="7888083" y="1837998"/>
                </a:cubicBezTo>
                <a:cubicBezTo>
                  <a:pt x="7896393" y="1841218"/>
                  <a:pt x="7903871" y="1844905"/>
                  <a:pt x="7910519" y="1849060"/>
                </a:cubicBezTo>
                <a:cubicBezTo>
                  <a:pt x="7917166" y="1853214"/>
                  <a:pt x="7922516" y="1857992"/>
                  <a:pt x="7926567" y="1863394"/>
                </a:cubicBezTo>
                <a:cubicBezTo>
                  <a:pt x="7930618" y="1868795"/>
                  <a:pt x="7932643" y="1875443"/>
                  <a:pt x="7932643" y="1883337"/>
                </a:cubicBezTo>
                <a:cubicBezTo>
                  <a:pt x="7932643" y="1891023"/>
                  <a:pt x="7931241" y="1897671"/>
                  <a:pt x="7928437" y="1903280"/>
                </a:cubicBezTo>
                <a:cubicBezTo>
                  <a:pt x="7925632" y="1908889"/>
                  <a:pt x="7921633" y="1913511"/>
                  <a:pt x="7916440" y="1917146"/>
                </a:cubicBezTo>
                <a:cubicBezTo>
                  <a:pt x="7911246" y="1920782"/>
                  <a:pt x="7905118" y="1923534"/>
                  <a:pt x="7898055" y="1925404"/>
                </a:cubicBezTo>
                <a:cubicBezTo>
                  <a:pt x="7890991" y="1927274"/>
                  <a:pt x="7883098" y="1928208"/>
                  <a:pt x="7874373" y="1928208"/>
                </a:cubicBezTo>
                <a:cubicBezTo>
                  <a:pt x="7862739" y="1928208"/>
                  <a:pt x="7852456" y="1926806"/>
                  <a:pt x="7843523" y="1924002"/>
                </a:cubicBezTo>
                <a:cubicBezTo>
                  <a:pt x="7834590" y="1921197"/>
                  <a:pt x="7826852" y="1918133"/>
                  <a:pt x="7820308" y="1914809"/>
                </a:cubicBezTo>
                <a:cubicBezTo>
                  <a:pt x="7813765" y="1911485"/>
                  <a:pt x="7808259" y="1908421"/>
                  <a:pt x="7803793" y="1905617"/>
                </a:cubicBezTo>
                <a:cubicBezTo>
                  <a:pt x="7799327" y="1902812"/>
                  <a:pt x="7795951" y="1901410"/>
                  <a:pt x="7793666" y="1901410"/>
                </a:cubicBezTo>
                <a:cubicBezTo>
                  <a:pt x="7792211" y="1901410"/>
                  <a:pt x="7790913" y="1901774"/>
                  <a:pt x="7789771" y="1902501"/>
                </a:cubicBezTo>
                <a:cubicBezTo>
                  <a:pt x="7788628" y="1903228"/>
                  <a:pt x="7787745" y="1904422"/>
                  <a:pt x="7787122" y="1906084"/>
                </a:cubicBezTo>
                <a:cubicBezTo>
                  <a:pt x="7786499" y="1907746"/>
                  <a:pt x="7785979" y="1909927"/>
                  <a:pt x="7785564" y="1912628"/>
                </a:cubicBezTo>
                <a:cubicBezTo>
                  <a:pt x="7785148" y="1915329"/>
                  <a:pt x="7784941" y="1918652"/>
                  <a:pt x="7784941" y="1922599"/>
                </a:cubicBezTo>
                <a:cubicBezTo>
                  <a:pt x="7784941" y="1929039"/>
                  <a:pt x="7785460" y="1934129"/>
                  <a:pt x="7786499" y="1937868"/>
                </a:cubicBezTo>
                <a:cubicBezTo>
                  <a:pt x="7787537" y="1941608"/>
                  <a:pt x="7789199" y="1944516"/>
                  <a:pt x="7791485" y="1946593"/>
                </a:cubicBezTo>
                <a:cubicBezTo>
                  <a:pt x="7793769" y="1948671"/>
                  <a:pt x="7797405" y="1951008"/>
                  <a:pt x="7802391" y="1953605"/>
                </a:cubicBezTo>
                <a:cubicBezTo>
                  <a:pt x="7807377" y="1956201"/>
                  <a:pt x="7813453" y="1958694"/>
                  <a:pt x="7820620" y="1961083"/>
                </a:cubicBezTo>
                <a:cubicBezTo>
                  <a:pt x="7827787" y="1963472"/>
                  <a:pt x="7835889" y="1965446"/>
                  <a:pt x="7844925" y="1967004"/>
                </a:cubicBezTo>
                <a:cubicBezTo>
                  <a:pt x="7853962" y="1968562"/>
                  <a:pt x="7863466" y="1969341"/>
                  <a:pt x="7873438" y="1969341"/>
                </a:cubicBezTo>
                <a:cubicBezTo>
                  <a:pt x="7889641" y="1969341"/>
                  <a:pt x="7904495" y="1967367"/>
                  <a:pt x="7917998" y="1963420"/>
                </a:cubicBezTo>
                <a:cubicBezTo>
                  <a:pt x="7931500" y="1959473"/>
                  <a:pt x="7943134" y="1953656"/>
                  <a:pt x="7952898" y="1945970"/>
                </a:cubicBezTo>
                <a:cubicBezTo>
                  <a:pt x="7962661" y="1938284"/>
                  <a:pt x="7970192" y="1928832"/>
                  <a:pt x="7975490" y="1917614"/>
                </a:cubicBezTo>
                <a:cubicBezTo>
                  <a:pt x="7980787" y="1906396"/>
                  <a:pt x="7983436" y="1893620"/>
                  <a:pt x="7983436" y="1879286"/>
                </a:cubicBezTo>
                <a:cubicBezTo>
                  <a:pt x="7983436" y="1867237"/>
                  <a:pt x="7981410" y="1856850"/>
                  <a:pt x="7977359" y="1848125"/>
                </a:cubicBezTo>
                <a:cubicBezTo>
                  <a:pt x="7973308" y="1839400"/>
                  <a:pt x="7967959" y="1831921"/>
                  <a:pt x="7961311" y="1825689"/>
                </a:cubicBezTo>
                <a:cubicBezTo>
                  <a:pt x="7954664" y="1819457"/>
                  <a:pt x="7947029" y="1814160"/>
                  <a:pt x="7938408" y="1809797"/>
                </a:cubicBezTo>
                <a:cubicBezTo>
                  <a:pt x="7929787" y="1805435"/>
                  <a:pt x="7921062" y="1801487"/>
                  <a:pt x="7912233" y="1797956"/>
                </a:cubicBezTo>
                <a:cubicBezTo>
                  <a:pt x="7903404" y="1794424"/>
                  <a:pt x="7894731" y="1790997"/>
                  <a:pt x="7886214" y="1787673"/>
                </a:cubicBezTo>
                <a:cubicBezTo>
                  <a:pt x="7877696" y="1784349"/>
                  <a:pt x="7870113" y="1780610"/>
                  <a:pt x="7863466" y="1776455"/>
                </a:cubicBezTo>
                <a:cubicBezTo>
                  <a:pt x="7856818" y="1772300"/>
                  <a:pt x="7851417" y="1767470"/>
                  <a:pt x="7847263" y="1761965"/>
                </a:cubicBezTo>
                <a:cubicBezTo>
                  <a:pt x="7843108" y="1756460"/>
                  <a:pt x="7841030" y="1749657"/>
                  <a:pt x="7841030" y="1741555"/>
                </a:cubicBezTo>
                <a:cubicBezTo>
                  <a:pt x="7841030" y="1735738"/>
                  <a:pt x="7842121" y="1730337"/>
                  <a:pt x="7844302" y="1725351"/>
                </a:cubicBezTo>
                <a:cubicBezTo>
                  <a:pt x="7846484" y="1720365"/>
                  <a:pt x="7849703" y="1716055"/>
                  <a:pt x="7853962" y="1712419"/>
                </a:cubicBezTo>
                <a:cubicBezTo>
                  <a:pt x="7858221" y="1708784"/>
                  <a:pt x="7863674" y="1705979"/>
                  <a:pt x="7870322" y="1704006"/>
                </a:cubicBezTo>
                <a:cubicBezTo>
                  <a:pt x="7876969" y="1702032"/>
                  <a:pt x="7884656" y="1701046"/>
                  <a:pt x="7893381" y="1701046"/>
                </a:cubicBezTo>
                <a:cubicBezTo>
                  <a:pt x="7903144" y="1701046"/>
                  <a:pt x="7911817" y="1702188"/>
                  <a:pt x="7919400" y="1704473"/>
                </a:cubicBezTo>
                <a:cubicBezTo>
                  <a:pt x="7926982" y="1706758"/>
                  <a:pt x="7933578" y="1709199"/>
                  <a:pt x="7939187" y="1711796"/>
                </a:cubicBezTo>
                <a:cubicBezTo>
                  <a:pt x="7944796" y="1714393"/>
                  <a:pt x="7949366" y="1716834"/>
                  <a:pt x="7952898" y="1719119"/>
                </a:cubicBezTo>
                <a:cubicBezTo>
                  <a:pt x="7956429" y="1721404"/>
                  <a:pt x="7959130" y="1722547"/>
                  <a:pt x="7961000" y="1722547"/>
                </a:cubicBezTo>
                <a:cubicBezTo>
                  <a:pt x="7962246" y="1722547"/>
                  <a:pt x="7963389" y="1722183"/>
                  <a:pt x="7964427" y="1721456"/>
                </a:cubicBezTo>
                <a:cubicBezTo>
                  <a:pt x="7965466" y="1720729"/>
                  <a:pt x="7966349" y="1719534"/>
                  <a:pt x="7967076" y="1717872"/>
                </a:cubicBezTo>
                <a:cubicBezTo>
                  <a:pt x="7967803" y="1716210"/>
                  <a:pt x="7968323" y="1714081"/>
                  <a:pt x="7968634" y="1711484"/>
                </a:cubicBezTo>
                <a:cubicBezTo>
                  <a:pt x="7968946" y="1708888"/>
                  <a:pt x="7969102" y="1705824"/>
                  <a:pt x="7969102" y="1702292"/>
                </a:cubicBezTo>
                <a:cubicBezTo>
                  <a:pt x="7969102" y="1698968"/>
                  <a:pt x="7968946" y="1696164"/>
                  <a:pt x="7968634" y="1693879"/>
                </a:cubicBezTo>
                <a:cubicBezTo>
                  <a:pt x="7968323" y="1691593"/>
                  <a:pt x="7968011" y="1689672"/>
                  <a:pt x="7967699" y="1688114"/>
                </a:cubicBezTo>
                <a:cubicBezTo>
                  <a:pt x="7967388" y="1686556"/>
                  <a:pt x="7966868" y="1685153"/>
                  <a:pt x="7966141" y="1683907"/>
                </a:cubicBezTo>
                <a:cubicBezTo>
                  <a:pt x="7965414" y="1682661"/>
                  <a:pt x="7963960" y="1681206"/>
                  <a:pt x="7961779" y="1679545"/>
                </a:cubicBezTo>
                <a:cubicBezTo>
                  <a:pt x="7959598" y="1677883"/>
                  <a:pt x="7956377" y="1675961"/>
                  <a:pt x="7952119" y="1673780"/>
                </a:cubicBezTo>
                <a:cubicBezTo>
                  <a:pt x="7947860" y="1671598"/>
                  <a:pt x="7942718" y="1669573"/>
                  <a:pt x="7936694" y="1667703"/>
                </a:cubicBezTo>
                <a:cubicBezTo>
                  <a:pt x="7930670" y="1665834"/>
                  <a:pt x="7923918" y="1664276"/>
                  <a:pt x="7916440" y="1663029"/>
                </a:cubicBezTo>
                <a:cubicBezTo>
                  <a:pt x="7908961" y="1661783"/>
                  <a:pt x="7901482" y="1661160"/>
                  <a:pt x="7894004" y="1661160"/>
                </a:cubicBezTo>
                <a:close/>
                <a:moveTo>
                  <a:pt x="7603226" y="1661160"/>
                </a:moveTo>
                <a:cubicBezTo>
                  <a:pt x="7592424" y="1661160"/>
                  <a:pt x="7581725" y="1662146"/>
                  <a:pt x="7571131" y="1664120"/>
                </a:cubicBezTo>
                <a:cubicBezTo>
                  <a:pt x="7560536" y="1666093"/>
                  <a:pt x="7550772" y="1668586"/>
                  <a:pt x="7541839" y="1671598"/>
                </a:cubicBezTo>
                <a:cubicBezTo>
                  <a:pt x="7532907" y="1674611"/>
                  <a:pt x="7525012" y="1677935"/>
                  <a:pt x="7518157" y="1681570"/>
                </a:cubicBezTo>
                <a:cubicBezTo>
                  <a:pt x="7511302" y="1685205"/>
                  <a:pt x="7506472" y="1688373"/>
                  <a:pt x="7503667" y="1691074"/>
                </a:cubicBezTo>
                <a:cubicBezTo>
                  <a:pt x="7500863" y="1693775"/>
                  <a:pt x="7499097" y="1696631"/>
                  <a:pt x="7498370" y="1699643"/>
                </a:cubicBezTo>
                <a:cubicBezTo>
                  <a:pt x="7497643" y="1702656"/>
                  <a:pt x="7497279" y="1706758"/>
                  <a:pt x="7497279" y="1711952"/>
                </a:cubicBezTo>
                <a:cubicBezTo>
                  <a:pt x="7497279" y="1715068"/>
                  <a:pt x="7497487" y="1717924"/>
                  <a:pt x="7497902" y="1720521"/>
                </a:cubicBezTo>
                <a:cubicBezTo>
                  <a:pt x="7498318" y="1723118"/>
                  <a:pt x="7498993" y="1725247"/>
                  <a:pt x="7499928" y="1726909"/>
                </a:cubicBezTo>
                <a:cubicBezTo>
                  <a:pt x="7500863" y="1728571"/>
                  <a:pt x="7501953" y="1729817"/>
                  <a:pt x="7503200" y="1730648"/>
                </a:cubicBezTo>
                <a:cubicBezTo>
                  <a:pt x="7504446" y="1731479"/>
                  <a:pt x="7505900" y="1731895"/>
                  <a:pt x="7507562" y="1731895"/>
                </a:cubicBezTo>
                <a:cubicBezTo>
                  <a:pt x="7510055" y="1731895"/>
                  <a:pt x="7513846" y="1730389"/>
                  <a:pt x="7518936" y="1727376"/>
                </a:cubicBezTo>
                <a:cubicBezTo>
                  <a:pt x="7524026" y="1724364"/>
                  <a:pt x="7530362" y="1721040"/>
                  <a:pt x="7537944" y="1717405"/>
                </a:cubicBezTo>
                <a:cubicBezTo>
                  <a:pt x="7545527" y="1713770"/>
                  <a:pt x="7554355" y="1710446"/>
                  <a:pt x="7564431" y="1707434"/>
                </a:cubicBezTo>
                <a:cubicBezTo>
                  <a:pt x="7574507" y="1704421"/>
                  <a:pt x="7585880" y="1702915"/>
                  <a:pt x="7598552" y="1702915"/>
                </a:cubicBezTo>
                <a:cubicBezTo>
                  <a:pt x="7610393" y="1702915"/>
                  <a:pt x="7620365" y="1704317"/>
                  <a:pt x="7628467" y="1707122"/>
                </a:cubicBezTo>
                <a:cubicBezTo>
                  <a:pt x="7636568" y="1709926"/>
                  <a:pt x="7643164" y="1714081"/>
                  <a:pt x="7648254" y="1719586"/>
                </a:cubicBezTo>
                <a:cubicBezTo>
                  <a:pt x="7653344" y="1725091"/>
                  <a:pt x="7657031" y="1731999"/>
                  <a:pt x="7659316" y="1740308"/>
                </a:cubicBezTo>
                <a:cubicBezTo>
                  <a:pt x="7661601" y="1748618"/>
                  <a:pt x="7662744" y="1758174"/>
                  <a:pt x="7662744" y="1768976"/>
                </a:cubicBezTo>
                <a:lnTo>
                  <a:pt x="7662744" y="1790789"/>
                </a:lnTo>
                <a:lnTo>
                  <a:pt x="7624104" y="1790789"/>
                </a:lnTo>
                <a:cubicBezTo>
                  <a:pt x="7602291" y="1790789"/>
                  <a:pt x="7582660" y="1792710"/>
                  <a:pt x="7565210" y="1796554"/>
                </a:cubicBezTo>
                <a:cubicBezTo>
                  <a:pt x="7547760" y="1800397"/>
                  <a:pt x="7533010" y="1806162"/>
                  <a:pt x="7520962" y="1813848"/>
                </a:cubicBezTo>
                <a:cubicBezTo>
                  <a:pt x="7508913" y="1821534"/>
                  <a:pt x="7499668" y="1831194"/>
                  <a:pt x="7493228" y="1842828"/>
                </a:cubicBezTo>
                <a:cubicBezTo>
                  <a:pt x="7486789" y="1854461"/>
                  <a:pt x="7483568" y="1868172"/>
                  <a:pt x="7483568" y="1883960"/>
                </a:cubicBezTo>
                <a:cubicBezTo>
                  <a:pt x="7483568" y="1897463"/>
                  <a:pt x="7485906" y="1909512"/>
                  <a:pt x="7490580" y="1920107"/>
                </a:cubicBezTo>
                <a:cubicBezTo>
                  <a:pt x="7495254" y="1930701"/>
                  <a:pt x="7501798" y="1939634"/>
                  <a:pt x="7510211" y="1946905"/>
                </a:cubicBezTo>
                <a:cubicBezTo>
                  <a:pt x="7518624" y="1954176"/>
                  <a:pt x="7528803" y="1959733"/>
                  <a:pt x="7540749" y="1963576"/>
                </a:cubicBezTo>
                <a:cubicBezTo>
                  <a:pt x="7552694" y="1967419"/>
                  <a:pt x="7566041" y="1969341"/>
                  <a:pt x="7580790" y="1969341"/>
                </a:cubicBezTo>
                <a:cubicBezTo>
                  <a:pt x="7597617" y="1969341"/>
                  <a:pt x="7613561" y="1965705"/>
                  <a:pt x="7628622" y="1958434"/>
                </a:cubicBezTo>
                <a:cubicBezTo>
                  <a:pt x="7643684" y="1951164"/>
                  <a:pt x="7657342" y="1940984"/>
                  <a:pt x="7669599" y="1927897"/>
                </a:cubicBezTo>
                <a:lnTo>
                  <a:pt x="7669599" y="1955942"/>
                </a:lnTo>
                <a:cubicBezTo>
                  <a:pt x="7669599" y="1958434"/>
                  <a:pt x="7670326" y="1960304"/>
                  <a:pt x="7671780" y="1961551"/>
                </a:cubicBezTo>
                <a:cubicBezTo>
                  <a:pt x="7673234" y="1962797"/>
                  <a:pt x="7675571" y="1963732"/>
                  <a:pt x="7678791" y="1964355"/>
                </a:cubicBezTo>
                <a:cubicBezTo>
                  <a:pt x="7682012" y="1964978"/>
                  <a:pt x="7686322" y="1965290"/>
                  <a:pt x="7691723" y="1965290"/>
                </a:cubicBezTo>
                <a:cubicBezTo>
                  <a:pt x="7697332" y="1965290"/>
                  <a:pt x="7701591" y="1964978"/>
                  <a:pt x="7704499" y="1964355"/>
                </a:cubicBezTo>
                <a:cubicBezTo>
                  <a:pt x="7707408" y="1963732"/>
                  <a:pt x="7709692" y="1962797"/>
                  <a:pt x="7711355" y="1961551"/>
                </a:cubicBezTo>
                <a:cubicBezTo>
                  <a:pt x="7713017" y="1960304"/>
                  <a:pt x="7713847" y="1958434"/>
                  <a:pt x="7713847" y="1955942"/>
                </a:cubicBezTo>
                <a:lnTo>
                  <a:pt x="7713847" y="1766795"/>
                </a:lnTo>
                <a:cubicBezTo>
                  <a:pt x="7713847" y="1749345"/>
                  <a:pt x="7711874" y="1734076"/>
                  <a:pt x="7707927" y="1720989"/>
                </a:cubicBezTo>
                <a:cubicBezTo>
                  <a:pt x="7703980" y="1707901"/>
                  <a:pt x="7697644" y="1696943"/>
                  <a:pt x="7688919" y="1688114"/>
                </a:cubicBezTo>
                <a:cubicBezTo>
                  <a:pt x="7680194" y="1679285"/>
                  <a:pt x="7668768" y="1672585"/>
                  <a:pt x="7654642" y="1668015"/>
                </a:cubicBezTo>
                <a:cubicBezTo>
                  <a:pt x="7640515" y="1663445"/>
                  <a:pt x="7623377" y="1661160"/>
                  <a:pt x="7603226" y="1661160"/>
                </a:cubicBezTo>
                <a:close/>
                <a:moveTo>
                  <a:pt x="7341554" y="1661160"/>
                </a:moveTo>
                <a:cubicBezTo>
                  <a:pt x="7324519" y="1661160"/>
                  <a:pt x="7309614" y="1663445"/>
                  <a:pt x="7296838" y="1668015"/>
                </a:cubicBezTo>
                <a:cubicBezTo>
                  <a:pt x="7284062" y="1672585"/>
                  <a:pt x="7273416" y="1678662"/>
                  <a:pt x="7264898" y="1686244"/>
                </a:cubicBezTo>
                <a:cubicBezTo>
                  <a:pt x="7256381" y="1693827"/>
                  <a:pt x="7249993" y="1702656"/>
                  <a:pt x="7245734" y="1712731"/>
                </a:cubicBezTo>
                <a:cubicBezTo>
                  <a:pt x="7241476" y="1722806"/>
                  <a:pt x="7239346" y="1733349"/>
                  <a:pt x="7239346" y="1744359"/>
                </a:cubicBezTo>
                <a:cubicBezTo>
                  <a:pt x="7239346" y="1756824"/>
                  <a:pt x="7241372" y="1767522"/>
                  <a:pt x="7245423" y="1776455"/>
                </a:cubicBezTo>
                <a:cubicBezTo>
                  <a:pt x="7249473" y="1785388"/>
                  <a:pt x="7254823" y="1793074"/>
                  <a:pt x="7261470" y="1799514"/>
                </a:cubicBezTo>
                <a:cubicBezTo>
                  <a:pt x="7268118" y="1805954"/>
                  <a:pt x="7275649" y="1811407"/>
                  <a:pt x="7284062" y="1815873"/>
                </a:cubicBezTo>
                <a:cubicBezTo>
                  <a:pt x="7292475" y="1820340"/>
                  <a:pt x="7301096" y="1824339"/>
                  <a:pt x="7309926" y="1827870"/>
                </a:cubicBezTo>
                <a:cubicBezTo>
                  <a:pt x="7318755" y="1831402"/>
                  <a:pt x="7327324" y="1834778"/>
                  <a:pt x="7335633" y="1837998"/>
                </a:cubicBezTo>
                <a:cubicBezTo>
                  <a:pt x="7343943" y="1841218"/>
                  <a:pt x="7351421" y="1844905"/>
                  <a:pt x="7358069" y="1849060"/>
                </a:cubicBezTo>
                <a:cubicBezTo>
                  <a:pt x="7364717" y="1853214"/>
                  <a:pt x="7370066" y="1857992"/>
                  <a:pt x="7374117" y="1863394"/>
                </a:cubicBezTo>
                <a:cubicBezTo>
                  <a:pt x="7378168" y="1868795"/>
                  <a:pt x="7380193" y="1875443"/>
                  <a:pt x="7380193" y="1883337"/>
                </a:cubicBezTo>
                <a:cubicBezTo>
                  <a:pt x="7380193" y="1891023"/>
                  <a:pt x="7378791" y="1897671"/>
                  <a:pt x="7375987" y="1903280"/>
                </a:cubicBezTo>
                <a:cubicBezTo>
                  <a:pt x="7373182" y="1908889"/>
                  <a:pt x="7369183" y="1913511"/>
                  <a:pt x="7363990" y="1917146"/>
                </a:cubicBezTo>
                <a:cubicBezTo>
                  <a:pt x="7358796" y="1920782"/>
                  <a:pt x="7352668" y="1923534"/>
                  <a:pt x="7345605" y="1925404"/>
                </a:cubicBezTo>
                <a:cubicBezTo>
                  <a:pt x="7338542" y="1927274"/>
                  <a:pt x="7330648" y="1928208"/>
                  <a:pt x="7321923" y="1928208"/>
                </a:cubicBezTo>
                <a:cubicBezTo>
                  <a:pt x="7310289" y="1928208"/>
                  <a:pt x="7300006" y="1926806"/>
                  <a:pt x="7291073" y="1924002"/>
                </a:cubicBezTo>
                <a:cubicBezTo>
                  <a:pt x="7282141" y="1921197"/>
                  <a:pt x="7274402" y="1918133"/>
                  <a:pt x="7267858" y="1914809"/>
                </a:cubicBezTo>
                <a:cubicBezTo>
                  <a:pt x="7261315" y="1911485"/>
                  <a:pt x="7255810" y="1908421"/>
                  <a:pt x="7251343" y="1905617"/>
                </a:cubicBezTo>
                <a:cubicBezTo>
                  <a:pt x="7246877" y="1902812"/>
                  <a:pt x="7243501" y="1901410"/>
                  <a:pt x="7241216" y="1901410"/>
                </a:cubicBezTo>
                <a:cubicBezTo>
                  <a:pt x="7239762" y="1901410"/>
                  <a:pt x="7238463" y="1901774"/>
                  <a:pt x="7237321" y="1902501"/>
                </a:cubicBezTo>
                <a:cubicBezTo>
                  <a:pt x="7236178" y="1903228"/>
                  <a:pt x="7235295" y="1904422"/>
                  <a:pt x="7234672" y="1906084"/>
                </a:cubicBezTo>
                <a:cubicBezTo>
                  <a:pt x="7234049" y="1907746"/>
                  <a:pt x="7233530" y="1909927"/>
                  <a:pt x="7233114" y="1912628"/>
                </a:cubicBezTo>
                <a:cubicBezTo>
                  <a:pt x="7232698" y="1915329"/>
                  <a:pt x="7232491" y="1918652"/>
                  <a:pt x="7232491" y="1922599"/>
                </a:cubicBezTo>
                <a:cubicBezTo>
                  <a:pt x="7232491" y="1929039"/>
                  <a:pt x="7233010" y="1934129"/>
                  <a:pt x="7234049" y="1937868"/>
                </a:cubicBezTo>
                <a:cubicBezTo>
                  <a:pt x="7235088" y="1941608"/>
                  <a:pt x="7236749" y="1944516"/>
                  <a:pt x="7239035" y="1946593"/>
                </a:cubicBezTo>
                <a:cubicBezTo>
                  <a:pt x="7241320" y="1948671"/>
                  <a:pt x="7244955" y="1951008"/>
                  <a:pt x="7249941" y="1953605"/>
                </a:cubicBezTo>
                <a:cubicBezTo>
                  <a:pt x="7254927" y="1956201"/>
                  <a:pt x="7261003" y="1958694"/>
                  <a:pt x="7268170" y="1961083"/>
                </a:cubicBezTo>
                <a:cubicBezTo>
                  <a:pt x="7275337" y="1963472"/>
                  <a:pt x="7283439" y="1965446"/>
                  <a:pt x="7292475" y="1967004"/>
                </a:cubicBezTo>
                <a:cubicBezTo>
                  <a:pt x="7301512" y="1968562"/>
                  <a:pt x="7311016" y="1969341"/>
                  <a:pt x="7320988" y="1969341"/>
                </a:cubicBezTo>
                <a:cubicBezTo>
                  <a:pt x="7337191" y="1969341"/>
                  <a:pt x="7352045" y="1967367"/>
                  <a:pt x="7365548" y="1963420"/>
                </a:cubicBezTo>
                <a:cubicBezTo>
                  <a:pt x="7379051" y="1959473"/>
                  <a:pt x="7390684" y="1953656"/>
                  <a:pt x="7400448" y="1945970"/>
                </a:cubicBezTo>
                <a:cubicBezTo>
                  <a:pt x="7410212" y="1938284"/>
                  <a:pt x="7417742" y="1928832"/>
                  <a:pt x="7423040" y="1917614"/>
                </a:cubicBezTo>
                <a:cubicBezTo>
                  <a:pt x="7428337" y="1906396"/>
                  <a:pt x="7430986" y="1893620"/>
                  <a:pt x="7430986" y="1879286"/>
                </a:cubicBezTo>
                <a:cubicBezTo>
                  <a:pt x="7430986" y="1867237"/>
                  <a:pt x="7428960" y="1856850"/>
                  <a:pt x="7424909" y="1848125"/>
                </a:cubicBezTo>
                <a:cubicBezTo>
                  <a:pt x="7420858" y="1839400"/>
                  <a:pt x="7415509" y="1831921"/>
                  <a:pt x="7408861" y="1825689"/>
                </a:cubicBezTo>
                <a:cubicBezTo>
                  <a:pt x="7402214" y="1819457"/>
                  <a:pt x="7394579" y="1814160"/>
                  <a:pt x="7385958" y="1809797"/>
                </a:cubicBezTo>
                <a:cubicBezTo>
                  <a:pt x="7377337" y="1805435"/>
                  <a:pt x="7368612" y="1801487"/>
                  <a:pt x="7359783" y="1797956"/>
                </a:cubicBezTo>
                <a:cubicBezTo>
                  <a:pt x="7350954" y="1794424"/>
                  <a:pt x="7342281" y="1790997"/>
                  <a:pt x="7333764" y="1787673"/>
                </a:cubicBezTo>
                <a:cubicBezTo>
                  <a:pt x="7325246" y="1784349"/>
                  <a:pt x="7317664" y="1780610"/>
                  <a:pt x="7311016" y="1776455"/>
                </a:cubicBezTo>
                <a:cubicBezTo>
                  <a:pt x="7304368" y="1772300"/>
                  <a:pt x="7298968" y="1767470"/>
                  <a:pt x="7294813" y="1761965"/>
                </a:cubicBezTo>
                <a:cubicBezTo>
                  <a:pt x="7290658" y="1756460"/>
                  <a:pt x="7288580" y="1749657"/>
                  <a:pt x="7288580" y="1741555"/>
                </a:cubicBezTo>
                <a:cubicBezTo>
                  <a:pt x="7288580" y="1735738"/>
                  <a:pt x="7289671" y="1730337"/>
                  <a:pt x="7291852" y="1725351"/>
                </a:cubicBezTo>
                <a:cubicBezTo>
                  <a:pt x="7294034" y="1720365"/>
                  <a:pt x="7297254" y="1716055"/>
                  <a:pt x="7301512" y="1712419"/>
                </a:cubicBezTo>
                <a:cubicBezTo>
                  <a:pt x="7305771" y="1708784"/>
                  <a:pt x="7311224" y="1705979"/>
                  <a:pt x="7317872" y="1704006"/>
                </a:cubicBezTo>
                <a:cubicBezTo>
                  <a:pt x="7324519" y="1702032"/>
                  <a:pt x="7332206" y="1701046"/>
                  <a:pt x="7340931" y="1701046"/>
                </a:cubicBezTo>
                <a:cubicBezTo>
                  <a:pt x="7350695" y="1701046"/>
                  <a:pt x="7359367" y="1702188"/>
                  <a:pt x="7366950" y="1704473"/>
                </a:cubicBezTo>
                <a:cubicBezTo>
                  <a:pt x="7374533" y="1706758"/>
                  <a:pt x="7381128" y="1709199"/>
                  <a:pt x="7386737" y="1711796"/>
                </a:cubicBezTo>
                <a:cubicBezTo>
                  <a:pt x="7392346" y="1714393"/>
                  <a:pt x="7396916" y="1716834"/>
                  <a:pt x="7400448" y="1719119"/>
                </a:cubicBezTo>
                <a:cubicBezTo>
                  <a:pt x="7403980" y="1721404"/>
                  <a:pt x="7406680" y="1722547"/>
                  <a:pt x="7408550" y="1722547"/>
                </a:cubicBezTo>
                <a:cubicBezTo>
                  <a:pt x="7409796" y="1722547"/>
                  <a:pt x="7410939" y="1722183"/>
                  <a:pt x="7411977" y="1721456"/>
                </a:cubicBezTo>
                <a:cubicBezTo>
                  <a:pt x="7413016" y="1720729"/>
                  <a:pt x="7413899" y="1719534"/>
                  <a:pt x="7414626" y="1717872"/>
                </a:cubicBezTo>
                <a:cubicBezTo>
                  <a:pt x="7415353" y="1716210"/>
                  <a:pt x="7415873" y="1714081"/>
                  <a:pt x="7416184" y="1711484"/>
                </a:cubicBezTo>
                <a:cubicBezTo>
                  <a:pt x="7416496" y="1708888"/>
                  <a:pt x="7416652" y="1705824"/>
                  <a:pt x="7416652" y="1702292"/>
                </a:cubicBezTo>
                <a:cubicBezTo>
                  <a:pt x="7416652" y="1698968"/>
                  <a:pt x="7416496" y="1696164"/>
                  <a:pt x="7416184" y="1693879"/>
                </a:cubicBezTo>
                <a:cubicBezTo>
                  <a:pt x="7415873" y="1691593"/>
                  <a:pt x="7415561" y="1689672"/>
                  <a:pt x="7415249" y="1688114"/>
                </a:cubicBezTo>
                <a:cubicBezTo>
                  <a:pt x="7414938" y="1686556"/>
                  <a:pt x="7414419" y="1685153"/>
                  <a:pt x="7413691" y="1683907"/>
                </a:cubicBezTo>
                <a:cubicBezTo>
                  <a:pt x="7412964" y="1682661"/>
                  <a:pt x="7411510" y="1681206"/>
                  <a:pt x="7409329" y="1679545"/>
                </a:cubicBezTo>
                <a:cubicBezTo>
                  <a:pt x="7407148" y="1677883"/>
                  <a:pt x="7403927" y="1675961"/>
                  <a:pt x="7399669" y="1673780"/>
                </a:cubicBezTo>
                <a:cubicBezTo>
                  <a:pt x="7395410" y="1671598"/>
                  <a:pt x="7390269" y="1669573"/>
                  <a:pt x="7384244" y="1667703"/>
                </a:cubicBezTo>
                <a:cubicBezTo>
                  <a:pt x="7378220" y="1665834"/>
                  <a:pt x="7371468" y="1664276"/>
                  <a:pt x="7363990" y="1663029"/>
                </a:cubicBezTo>
                <a:cubicBezTo>
                  <a:pt x="7356511" y="1661783"/>
                  <a:pt x="7349032" y="1661160"/>
                  <a:pt x="7341554" y="1661160"/>
                </a:cubicBezTo>
                <a:close/>
                <a:moveTo>
                  <a:pt x="6201721" y="1661160"/>
                </a:moveTo>
                <a:cubicBezTo>
                  <a:pt x="6186556" y="1661160"/>
                  <a:pt x="6171547" y="1665262"/>
                  <a:pt x="6156694" y="1673468"/>
                </a:cubicBezTo>
                <a:cubicBezTo>
                  <a:pt x="6141840" y="1681674"/>
                  <a:pt x="6126519" y="1694606"/>
                  <a:pt x="6110731" y="1712263"/>
                </a:cubicBezTo>
                <a:lnTo>
                  <a:pt x="6110731" y="1675182"/>
                </a:lnTo>
                <a:cubicBezTo>
                  <a:pt x="6110731" y="1673520"/>
                  <a:pt x="6110367" y="1672118"/>
                  <a:pt x="6109641" y="1670975"/>
                </a:cubicBezTo>
                <a:cubicBezTo>
                  <a:pt x="6108913" y="1669833"/>
                  <a:pt x="6107719" y="1668794"/>
                  <a:pt x="6106057" y="1667859"/>
                </a:cubicBezTo>
                <a:cubicBezTo>
                  <a:pt x="6104395" y="1666924"/>
                  <a:pt x="6102058" y="1666301"/>
                  <a:pt x="6099046" y="1665990"/>
                </a:cubicBezTo>
                <a:cubicBezTo>
                  <a:pt x="6096033" y="1665678"/>
                  <a:pt x="6092242" y="1665522"/>
                  <a:pt x="6087672" y="1665522"/>
                </a:cubicBezTo>
                <a:cubicBezTo>
                  <a:pt x="6082894" y="1665522"/>
                  <a:pt x="6079051" y="1665678"/>
                  <a:pt x="6076143" y="1665990"/>
                </a:cubicBezTo>
                <a:cubicBezTo>
                  <a:pt x="6073234" y="1666301"/>
                  <a:pt x="6070845" y="1666924"/>
                  <a:pt x="6068976" y="1667859"/>
                </a:cubicBezTo>
                <a:cubicBezTo>
                  <a:pt x="6067106" y="1668794"/>
                  <a:pt x="6065860" y="1669833"/>
                  <a:pt x="6065236" y="1670975"/>
                </a:cubicBezTo>
                <a:cubicBezTo>
                  <a:pt x="6064613" y="1672118"/>
                  <a:pt x="6064302" y="1673520"/>
                  <a:pt x="6064302" y="1675182"/>
                </a:cubicBezTo>
                <a:lnTo>
                  <a:pt x="6064302" y="1955630"/>
                </a:lnTo>
                <a:cubicBezTo>
                  <a:pt x="6064302" y="1957292"/>
                  <a:pt x="6064665" y="1958694"/>
                  <a:pt x="6065392" y="1959837"/>
                </a:cubicBezTo>
                <a:cubicBezTo>
                  <a:pt x="6066119" y="1960979"/>
                  <a:pt x="6067469" y="1961966"/>
                  <a:pt x="6069443" y="1962797"/>
                </a:cubicBezTo>
                <a:cubicBezTo>
                  <a:pt x="6071416" y="1963628"/>
                  <a:pt x="6074065" y="1964251"/>
                  <a:pt x="6077389" y="1964667"/>
                </a:cubicBezTo>
                <a:cubicBezTo>
                  <a:pt x="6080713" y="1965082"/>
                  <a:pt x="6084868" y="1965290"/>
                  <a:pt x="6089854" y="1965290"/>
                </a:cubicBezTo>
                <a:cubicBezTo>
                  <a:pt x="6095047" y="1965290"/>
                  <a:pt x="6099305" y="1965082"/>
                  <a:pt x="6102629" y="1964667"/>
                </a:cubicBezTo>
                <a:cubicBezTo>
                  <a:pt x="6105953" y="1964251"/>
                  <a:pt x="6108550" y="1963628"/>
                  <a:pt x="6110420" y="1962797"/>
                </a:cubicBezTo>
                <a:cubicBezTo>
                  <a:pt x="6112289" y="1961966"/>
                  <a:pt x="6113639" y="1960979"/>
                  <a:pt x="6114471" y="1959837"/>
                </a:cubicBezTo>
                <a:cubicBezTo>
                  <a:pt x="6115301" y="1958694"/>
                  <a:pt x="6115717" y="1957292"/>
                  <a:pt x="6115717" y="1955630"/>
                </a:cubicBezTo>
                <a:lnTo>
                  <a:pt x="6115717" y="1759628"/>
                </a:lnTo>
                <a:cubicBezTo>
                  <a:pt x="6129843" y="1741970"/>
                  <a:pt x="6142931" y="1728571"/>
                  <a:pt x="6154980" y="1719430"/>
                </a:cubicBezTo>
                <a:cubicBezTo>
                  <a:pt x="6167028" y="1710290"/>
                  <a:pt x="6178974" y="1705720"/>
                  <a:pt x="6190815" y="1705720"/>
                </a:cubicBezTo>
                <a:cubicBezTo>
                  <a:pt x="6200371" y="1705720"/>
                  <a:pt x="6208628" y="1707589"/>
                  <a:pt x="6215588" y="1711329"/>
                </a:cubicBezTo>
                <a:cubicBezTo>
                  <a:pt x="6222547" y="1715068"/>
                  <a:pt x="6228311" y="1720469"/>
                  <a:pt x="6232882" y="1727532"/>
                </a:cubicBezTo>
                <a:cubicBezTo>
                  <a:pt x="6237452" y="1734595"/>
                  <a:pt x="6240880" y="1743009"/>
                  <a:pt x="6243165" y="1752773"/>
                </a:cubicBezTo>
                <a:cubicBezTo>
                  <a:pt x="6245450" y="1762536"/>
                  <a:pt x="6246593" y="1773339"/>
                  <a:pt x="6246593" y="1785180"/>
                </a:cubicBezTo>
                <a:lnTo>
                  <a:pt x="6246593" y="1955630"/>
                </a:lnTo>
                <a:cubicBezTo>
                  <a:pt x="6246593" y="1957292"/>
                  <a:pt x="6246956" y="1958694"/>
                  <a:pt x="6247683" y="1959837"/>
                </a:cubicBezTo>
                <a:cubicBezTo>
                  <a:pt x="6248410" y="1960979"/>
                  <a:pt x="6249761" y="1961966"/>
                  <a:pt x="6251734" y="1962797"/>
                </a:cubicBezTo>
                <a:cubicBezTo>
                  <a:pt x="6253707" y="1963628"/>
                  <a:pt x="6256408" y="1964251"/>
                  <a:pt x="6259836" y="1964667"/>
                </a:cubicBezTo>
                <a:cubicBezTo>
                  <a:pt x="6263264" y="1965082"/>
                  <a:pt x="6267367" y="1965290"/>
                  <a:pt x="6272145" y="1965290"/>
                </a:cubicBezTo>
                <a:cubicBezTo>
                  <a:pt x="6277130" y="1965290"/>
                  <a:pt x="6281285" y="1965082"/>
                  <a:pt x="6284609" y="1964667"/>
                </a:cubicBezTo>
                <a:cubicBezTo>
                  <a:pt x="6287933" y="1964251"/>
                  <a:pt x="6290581" y="1963628"/>
                  <a:pt x="6292555" y="1962797"/>
                </a:cubicBezTo>
                <a:cubicBezTo>
                  <a:pt x="6294528" y="1961966"/>
                  <a:pt x="6295930" y="1960979"/>
                  <a:pt x="6296762" y="1959837"/>
                </a:cubicBezTo>
                <a:cubicBezTo>
                  <a:pt x="6297593" y="1958694"/>
                  <a:pt x="6298008" y="1957292"/>
                  <a:pt x="6298008" y="1955630"/>
                </a:cubicBezTo>
                <a:lnTo>
                  <a:pt x="6298008" y="1759628"/>
                </a:lnTo>
                <a:cubicBezTo>
                  <a:pt x="6312342" y="1741970"/>
                  <a:pt x="6325482" y="1728571"/>
                  <a:pt x="6337427" y="1719430"/>
                </a:cubicBezTo>
                <a:cubicBezTo>
                  <a:pt x="6349371" y="1710290"/>
                  <a:pt x="6361265" y="1705720"/>
                  <a:pt x="6373106" y="1705720"/>
                </a:cubicBezTo>
                <a:cubicBezTo>
                  <a:pt x="6382662" y="1705720"/>
                  <a:pt x="6390971" y="1707589"/>
                  <a:pt x="6398035" y="1711329"/>
                </a:cubicBezTo>
                <a:cubicBezTo>
                  <a:pt x="6405098" y="1715068"/>
                  <a:pt x="6410914" y="1720469"/>
                  <a:pt x="6415485" y="1727532"/>
                </a:cubicBezTo>
                <a:cubicBezTo>
                  <a:pt x="6420055" y="1734595"/>
                  <a:pt x="6423379" y="1743009"/>
                  <a:pt x="6425456" y="1752773"/>
                </a:cubicBezTo>
                <a:cubicBezTo>
                  <a:pt x="6427534" y="1762536"/>
                  <a:pt x="6428572" y="1773339"/>
                  <a:pt x="6428572" y="1785180"/>
                </a:cubicBezTo>
                <a:lnTo>
                  <a:pt x="6428572" y="1955630"/>
                </a:lnTo>
                <a:cubicBezTo>
                  <a:pt x="6428572" y="1957292"/>
                  <a:pt x="6428987" y="1958694"/>
                  <a:pt x="6429819" y="1959837"/>
                </a:cubicBezTo>
                <a:cubicBezTo>
                  <a:pt x="6430650" y="1960979"/>
                  <a:pt x="6432052" y="1961966"/>
                  <a:pt x="6434026" y="1962797"/>
                </a:cubicBezTo>
                <a:cubicBezTo>
                  <a:pt x="6435999" y="1963628"/>
                  <a:pt x="6438647" y="1964251"/>
                  <a:pt x="6441972" y="1964667"/>
                </a:cubicBezTo>
                <a:cubicBezTo>
                  <a:pt x="6445295" y="1965082"/>
                  <a:pt x="6449554" y="1965290"/>
                  <a:pt x="6454748" y="1965290"/>
                </a:cubicBezTo>
                <a:cubicBezTo>
                  <a:pt x="6459733" y="1965290"/>
                  <a:pt x="6463888" y="1965082"/>
                  <a:pt x="6467212" y="1964667"/>
                </a:cubicBezTo>
                <a:cubicBezTo>
                  <a:pt x="6470536" y="1964251"/>
                  <a:pt x="6473132" y="1963628"/>
                  <a:pt x="6475002" y="1962797"/>
                </a:cubicBezTo>
                <a:cubicBezTo>
                  <a:pt x="6476872" y="1961966"/>
                  <a:pt x="6478222" y="1960979"/>
                  <a:pt x="6479053" y="1959837"/>
                </a:cubicBezTo>
                <a:cubicBezTo>
                  <a:pt x="6479884" y="1958694"/>
                  <a:pt x="6480299" y="1957292"/>
                  <a:pt x="6480299" y="1955630"/>
                </a:cubicBezTo>
                <a:lnTo>
                  <a:pt x="6480299" y="1778325"/>
                </a:lnTo>
                <a:cubicBezTo>
                  <a:pt x="6480299" y="1762536"/>
                  <a:pt x="6478689" y="1747527"/>
                  <a:pt x="6475470" y="1733297"/>
                </a:cubicBezTo>
                <a:cubicBezTo>
                  <a:pt x="6472249" y="1719067"/>
                  <a:pt x="6466848" y="1706654"/>
                  <a:pt x="6459266" y="1696060"/>
                </a:cubicBezTo>
                <a:cubicBezTo>
                  <a:pt x="6451683" y="1685465"/>
                  <a:pt x="6441763" y="1677000"/>
                  <a:pt x="6429507" y="1670664"/>
                </a:cubicBezTo>
                <a:cubicBezTo>
                  <a:pt x="6417250" y="1664328"/>
                  <a:pt x="6402086" y="1661160"/>
                  <a:pt x="6384012" y="1661160"/>
                </a:cubicBezTo>
                <a:cubicBezTo>
                  <a:pt x="6376534" y="1661160"/>
                  <a:pt x="6369107" y="1662146"/>
                  <a:pt x="6361732" y="1664120"/>
                </a:cubicBezTo>
                <a:cubicBezTo>
                  <a:pt x="6354357" y="1666093"/>
                  <a:pt x="6346775" y="1669261"/>
                  <a:pt x="6338985" y="1673624"/>
                </a:cubicBezTo>
                <a:cubicBezTo>
                  <a:pt x="6331195" y="1677986"/>
                  <a:pt x="6323093" y="1683699"/>
                  <a:pt x="6314679" y="1690762"/>
                </a:cubicBezTo>
                <a:cubicBezTo>
                  <a:pt x="6306266" y="1697826"/>
                  <a:pt x="6297385" y="1706447"/>
                  <a:pt x="6288037" y="1716626"/>
                </a:cubicBezTo>
                <a:cubicBezTo>
                  <a:pt x="6284713" y="1708316"/>
                  <a:pt x="6280558" y="1700786"/>
                  <a:pt x="6275572" y="1694034"/>
                </a:cubicBezTo>
                <a:cubicBezTo>
                  <a:pt x="6270587" y="1687283"/>
                  <a:pt x="6264562" y="1681466"/>
                  <a:pt x="6257499" y="1676584"/>
                </a:cubicBezTo>
                <a:cubicBezTo>
                  <a:pt x="6250436" y="1671702"/>
                  <a:pt x="6242282" y="1667911"/>
                  <a:pt x="6233038" y="1665211"/>
                </a:cubicBezTo>
                <a:cubicBezTo>
                  <a:pt x="6223793" y="1662510"/>
                  <a:pt x="6213354" y="1661160"/>
                  <a:pt x="6201721" y="1661160"/>
                </a:cubicBezTo>
                <a:close/>
                <a:moveTo>
                  <a:pt x="5854324" y="1661160"/>
                </a:moveTo>
                <a:cubicBezTo>
                  <a:pt x="5830434" y="1661160"/>
                  <a:pt x="5809556" y="1665003"/>
                  <a:pt x="5791690" y="1672689"/>
                </a:cubicBezTo>
                <a:cubicBezTo>
                  <a:pt x="5773825" y="1680375"/>
                  <a:pt x="5758920" y="1691178"/>
                  <a:pt x="5746974" y="1705096"/>
                </a:cubicBezTo>
                <a:cubicBezTo>
                  <a:pt x="5735029" y="1719015"/>
                  <a:pt x="5726097" y="1735582"/>
                  <a:pt x="5720176" y="1754798"/>
                </a:cubicBezTo>
                <a:cubicBezTo>
                  <a:pt x="5714256" y="1774014"/>
                  <a:pt x="5711295" y="1795047"/>
                  <a:pt x="5711295" y="1817899"/>
                </a:cubicBezTo>
                <a:cubicBezTo>
                  <a:pt x="5711295" y="1841581"/>
                  <a:pt x="5714100" y="1862771"/>
                  <a:pt x="5719709" y="1881467"/>
                </a:cubicBezTo>
                <a:cubicBezTo>
                  <a:pt x="5725318" y="1900164"/>
                  <a:pt x="5733835" y="1916056"/>
                  <a:pt x="5745261" y="1929143"/>
                </a:cubicBezTo>
                <a:cubicBezTo>
                  <a:pt x="5756686" y="1942231"/>
                  <a:pt x="5770968" y="1952202"/>
                  <a:pt x="5788107" y="1959058"/>
                </a:cubicBezTo>
                <a:cubicBezTo>
                  <a:pt x="5805245" y="1965913"/>
                  <a:pt x="5825344" y="1969341"/>
                  <a:pt x="5848403" y="1969341"/>
                </a:cubicBezTo>
                <a:cubicBezTo>
                  <a:pt x="5872085" y="1969341"/>
                  <a:pt x="5892911" y="1965446"/>
                  <a:pt x="5910881" y="1957655"/>
                </a:cubicBezTo>
                <a:cubicBezTo>
                  <a:pt x="5928850" y="1949865"/>
                  <a:pt x="5943807" y="1939011"/>
                  <a:pt x="5955752" y="1925092"/>
                </a:cubicBezTo>
                <a:cubicBezTo>
                  <a:pt x="5967698" y="1911174"/>
                  <a:pt x="5976682" y="1894607"/>
                  <a:pt x="5982707" y="1875391"/>
                </a:cubicBezTo>
                <a:cubicBezTo>
                  <a:pt x="5988731" y="1856175"/>
                  <a:pt x="5991743" y="1835141"/>
                  <a:pt x="5991743" y="1812290"/>
                </a:cubicBezTo>
                <a:cubicBezTo>
                  <a:pt x="5991743" y="1788815"/>
                  <a:pt x="5988887" y="1767730"/>
                  <a:pt x="5983174" y="1749033"/>
                </a:cubicBezTo>
                <a:cubicBezTo>
                  <a:pt x="5977461" y="1730337"/>
                  <a:pt x="5968892" y="1714445"/>
                  <a:pt x="5957466" y="1701357"/>
                </a:cubicBezTo>
                <a:cubicBezTo>
                  <a:pt x="5946041" y="1688270"/>
                  <a:pt x="5931759" y="1678298"/>
                  <a:pt x="5914620" y="1671443"/>
                </a:cubicBezTo>
                <a:cubicBezTo>
                  <a:pt x="5897482" y="1664587"/>
                  <a:pt x="5877383" y="1661160"/>
                  <a:pt x="5854324" y="1661160"/>
                </a:cubicBezTo>
                <a:close/>
                <a:moveTo>
                  <a:pt x="5644462" y="1661160"/>
                </a:moveTo>
                <a:cubicBezTo>
                  <a:pt x="5638438" y="1661160"/>
                  <a:pt x="5632465" y="1661939"/>
                  <a:pt x="5626545" y="1663497"/>
                </a:cubicBezTo>
                <a:cubicBezTo>
                  <a:pt x="5620624" y="1665055"/>
                  <a:pt x="5614652" y="1667859"/>
                  <a:pt x="5608627" y="1671910"/>
                </a:cubicBezTo>
                <a:cubicBezTo>
                  <a:pt x="5602602" y="1675961"/>
                  <a:pt x="5596215" y="1681518"/>
                  <a:pt x="5589463" y="1688581"/>
                </a:cubicBezTo>
                <a:cubicBezTo>
                  <a:pt x="5582712" y="1695644"/>
                  <a:pt x="5575493" y="1704785"/>
                  <a:pt x="5567806" y="1716003"/>
                </a:cubicBezTo>
                <a:lnTo>
                  <a:pt x="5567806" y="1675182"/>
                </a:lnTo>
                <a:cubicBezTo>
                  <a:pt x="5567806" y="1673520"/>
                  <a:pt x="5567443" y="1672118"/>
                  <a:pt x="5566716" y="1670975"/>
                </a:cubicBezTo>
                <a:cubicBezTo>
                  <a:pt x="5565988" y="1669833"/>
                  <a:pt x="5564794" y="1668794"/>
                  <a:pt x="5563132" y="1667859"/>
                </a:cubicBezTo>
                <a:cubicBezTo>
                  <a:pt x="5561470" y="1666924"/>
                  <a:pt x="5559134" y="1666301"/>
                  <a:pt x="5556121" y="1665990"/>
                </a:cubicBezTo>
                <a:cubicBezTo>
                  <a:pt x="5553109" y="1665678"/>
                  <a:pt x="5549318" y="1665522"/>
                  <a:pt x="5544747" y="1665522"/>
                </a:cubicBezTo>
                <a:cubicBezTo>
                  <a:pt x="5539969" y="1665522"/>
                  <a:pt x="5536126" y="1665678"/>
                  <a:pt x="5533218" y="1665990"/>
                </a:cubicBezTo>
                <a:cubicBezTo>
                  <a:pt x="5530309" y="1666301"/>
                  <a:pt x="5527920" y="1666924"/>
                  <a:pt x="5526051" y="1667859"/>
                </a:cubicBezTo>
                <a:cubicBezTo>
                  <a:pt x="5524181" y="1668794"/>
                  <a:pt x="5522935" y="1669833"/>
                  <a:pt x="5522311" y="1670975"/>
                </a:cubicBezTo>
                <a:cubicBezTo>
                  <a:pt x="5521688" y="1672118"/>
                  <a:pt x="5521377" y="1673520"/>
                  <a:pt x="5521377" y="1675182"/>
                </a:cubicBezTo>
                <a:lnTo>
                  <a:pt x="5521377" y="1955630"/>
                </a:lnTo>
                <a:cubicBezTo>
                  <a:pt x="5521377" y="1957292"/>
                  <a:pt x="5521741" y="1958694"/>
                  <a:pt x="5522467" y="1959837"/>
                </a:cubicBezTo>
                <a:cubicBezTo>
                  <a:pt x="5523195" y="1960979"/>
                  <a:pt x="5524545" y="1961966"/>
                  <a:pt x="5526518" y="1962797"/>
                </a:cubicBezTo>
                <a:cubicBezTo>
                  <a:pt x="5528492" y="1963628"/>
                  <a:pt x="5531141" y="1964251"/>
                  <a:pt x="5534464" y="1964667"/>
                </a:cubicBezTo>
                <a:cubicBezTo>
                  <a:pt x="5537788" y="1965082"/>
                  <a:pt x="5541943" y="1965290"/>
                  <a:pt x="5546929" y="1965290"/>
                </a:cubicBezTo>
                <a:cubicBezTo>
                  <a:pt x="5552122" y="1965290"/>
                  <a:pt x="5556381" y="1965082"/>
                  <a:pt x="5559704" y="1964667"/>
                </a:cubicBezTo>
                <a:cubicBezTo>
                  <a:pt x="5563028" y="1964251"/>
                  <a:pt x="5565625" y="1963628"/>
                  <a:pt x="5567495" y="1962797"/>
                </a:cubicBezTo>
                <a:cubicBezTo>
                  <a:pt x="5569364" y="1961966"/>
                  <a:pt x="5570715" y="1960979"/>
                  <a:pt x="5571546" y="1959837"/>
                </a:cubicBezTo>
                <a:cubicBezTo>
                  <a:pt x="5572376" y="1958694"/>
                  <a:pt x="5572792" y="1957292"/>
                  <a:pt x="5572792" y="1955630"/>
                </a:cubicBezTo>
                <a:lnTo>
                  <a:pt x="5572792" y="1771158"/>
                </a:lnTo>
                <a:cubicBezTo>
                  <a:pt x="5580063" y="1759732"/>
                  <a:pt x="5586711" y="1750072"/>
                  <a:pt x="5592735" y="1742178"/>
                </a:cubicBezTo>
                <a:cubicBezTo>
                  <a:pt x="5598760" y="1734284"/>
                  <a:pt x="5604524" y="1727948"/>
                  <a:pt x="5610029" y="1723170"/>
                </a:cubicBezTo>
                <a:cubicBezTo>
                  <a:pt x="5615534" y="1718392"/>
                  <a:pt x="5620780" y="1714964"/>
                  <a:pt x="5625766" y="1712887"/>
                </a:cubicBezTo>
                <a:cubicBezTo>
                  <a:pt x="5630751" y="1710809"/>
                  <a:pt x="5635841" y="1709771"/>
                  <a:pt x="5641034" y="1709771"/>
                </a:cubicBezTo>
                <a:cubicBezTo>
                  <a:pt x="5645397" y="1709771"/>
                  <a:pt x="5649448" y="1710186"/>
                  <a:pt x="5653187" y="1711017"/>
                </a:cubicBezTo>
                <a:cubicBezTo>
                  <a:pt x="5656926" y="1711848"/>
                  <a:pt x="5660302" y="1712731"/>
                  <a:pt x="5663314" y="1713666"/>
                </a:cubicBezTo>
                <a:cubicBezTo>
                  <a:pt x="5666327" y="1714601"/>
                  <a:pt x="5669027" y="1715535"/>
                  <a:pt x="5671416" y="1716470"/>
                </a:cubicBezTo>
                <a:cubicBezTo>
                  <a:pt x="5673806" y="1717405"/>
                  <a:pt x="5675831" y="1717872"/>
                  <a:pt x="5677493" y="1717872"/>
                </a:cubicBezTo>
                <a:cubicBezTo>
                  <a:pt x="5679155" y="1717872"/>
                  <a:pt x="5680453" y="1717405"/>
                  <a:pt x="5681388" y="1716470"/>
                </a:cubicBezTo>
                <a:cubicBezTo>
                  <a:pt x="5682323" y="1715535"/>
                  <a:pt x="5683102" y="1714185"/>
                  <a:pt x="5683725" y="1712419"/>
                </a:cubicBezTo>
                <a:cubicBezTo>
                  <a:pt x="5684348" y="1710653"/>
                  <a:pt x="5684764" y="1708213"/>
                  <a:pt x="5684971" y="1705096"/>
                </a:cubicBezTo>
                <a:cubicBezTo>
                  <a:pt x="5685179" y="1701980"/>
                  <a:pt x="5685283" y="1698137"/>
                  <a:pt x="5685283" y="1693567"/>
                </a:cubicBezTo>
                <a:cubicBezTo>
                  <a:pt x="5685283" y="1688789"/>
                  <a:pt x="5685231" y="1684998"/>
                  <a:pt x="5685127" y="1682193"/>
                </a:cubicBezTo>
                <a:cubicBezTo>
                  <a:pt x="5685024" y="1679389"/>
                  <a:pt x="5684815" y="1677259"/>
                  <a:pt x="5684504" y="1675805"/>
                </a:cubicBezTo>
                <a:cubicBezTo>
                  <a:pt x="5684192" y="1674351"/>
                  <a:pt x="5683829" y="1673157"/>
                  <a:pt x="5683413" y="1672222"/>
                </a:cubicBezTo>
                <a:cubicBezTo>
                  <a:pt x="5682998" y="1671287"/>
                  <a:pt x="5682167" y="1670300"/>
                  <a:pt x="5680920" y="1669261"/>
                </a:cubicBezTo>
                <a:cubicBezTo>
                  <a:pt x="5679674" y="1668223"/>
                  <a:pt x="5677545" y="1667184"/>
                  <a:pt x="5674532" y="1666145"/>
                </a:cubicBezTo>
                <a:cubicBezTo>
                  <a:pt x="5671520" y="1665107"/>
                  <a:pt x="5668144" y="1664172"/>
                  <a:pt x="5664405" y="1663341"/>
                </a:cubicBezTo>
                <a:cubicBezTo>
                  <a:pt x="5660666" y="1662510"/>
                  <a:pt x="5657082" y="1661939"/>
                  <a:pt x="5653655" y="1661627"/>
                </a:cubicBezTo>
                <a:cubicBezTo>
                  <a:pt x="5650227" y="1661315"/>
                  <a:pt x="5647163" y="1661160"/>
                  <a:pt x="5644462" y="1661160"/>
                </a:cubicBezTo>
                <a:close/>
                <a:moveTo>
                  <a:pt x="4690985" y="1661160"/>
                </a:moveTo>
                <a:cubicBezTo>
                  <a:pt x="4674989" y="1661160"/>
                  <a:pt x="4659149" y="1665262"/>
                  <a:pt x="4643465" y="1673468"/>
                </a:cubicBezTo>
                <a:cubicBezTo>
                  <a:pt x="4627780" y="1681674"/>
                  <a:pt x="4612044" y="1694606"/>
                  <a:pt x="4596256" y="1712263"/>
                </a:cubicBezTo>
                <a:lnTo>
                  <a:pt x="4596256" y="1675182"/>
                </a:lnTo>
                <a:cubicBezTo>
                  <a:pt x="4596256" y="1673520"/>
                  <a:pt x="4595892" y="1672118"/>
                  <a:pt x="4595165" y="1670975"/>
                </a:cubicBezTo>
                <a:cubicBezTo>
                  <a:pt x="4594438" y="1669833"/>
                  <a:pt x="4593244" y="1668794"/>
                  <a:pt x="4591582" y="1667859"/>
                </a:cubicBezTo>
                <a:cubicBezTo>
                  <a:pt x="4589920" y="1666924"/>
                  <a:pt x="4587583" y="1666301"/>
                  <a:pt x="4584571" y="1665990"/>
                </a:cubicBezTo>
                <a:cubicBezTo>
                  <a:pt x="4581558" y="1665678"/>
                  <a:pt x="4577767" y="1665522"/>
                  <a:pt x="4573197" y="1665522"/>
                </a:cubicBezTo>
                <a:cubicBezTo>
                  <a:pt x="4568419" y="1665522"/>
                  <a:pt x="4564576" y="1665678"/>
                  <a:pt x="4561667" y="1665990"/>
                </a:cubicBezTo>
                <a:cubicBezTo>
                  <a:pt x="4558759" y="1666301"/>
                  <a:pt x="4556370" y="1666924"/>
                  <a:pt x="4554500" y="1667859"/>
                </a:cubicBezTo>
                <a:cubicBezTo>
                  <a:pt x="4552631" y="1668794"/>
                  <a:pt x="4551384" y="1669833"/>
                  <a:pt x="4550761" y="1670975"/>
                </a:cubicBezTo>
                <a:cubicBezTo>
                  <a:pt x="4550138" y="1672118"/>
                  <a:pt x="4549826" y="1673520"/>
                  <a:pt x="4549826" y="1675182"/>
                </a:cubicBezTo>
                <a:lnTo>
                  <a:pt x="4549826" y="1955630"/>
                </a:lnTo>
                <a:cubicBezTo>
                  <a:pt x="4549826" y="1957292"/>
                  <a:pt x="4550190" y="1958694"/>
                  <a:pt x="4550917" y="1959837"/>
                </a:cubicBezTo>
                <a:cubicBezTo>
                  <a:pt x="4551644" y="1960979"/>
                  <a:pt x="4552994" y="1961966"/>
                  <a:pt x="4554968" y="1962797"/>
                </a:cubicBezTo>
                <a:cubicBezTo>
                  <a:pt x="4556942" y="1963628"/>
                  <a:pt x="4559590" y="1964251"/>
                  <a:pt x="4562914" y="1964667"/>
                </a:cubicBezTo>
                <a:cubicBezTo>
                  <a:pt x="4566238" y="1965082"/>
                  <a:pt x="4570393" y="1965290"/>
                  <a:pt x="4575378" y="1965290"/>
                </a:cubicBezTo>
                <a:cubicBezTo>
                  <a:pt x="4580572" y="1965290"/>
                  <a:pt x="4584831" y="1965082"/>
                  <a:pt x="4588154" y="1964667"/>
                </a:cubicBezTo>
                <a:cubicBezTo>
                  <a:pt x="4591478" y="1964251"/>
                  <a:pt x="4594075" y="1963628"/>
                  <a:pt x="4595944" y="1962797"/>
                </a:cubicBezTo>
                <a:cubicBezTo>
                  <a:pt x="4597814" y="1961966"/>
                  <a:pt x="4599164" y="1960979"/>
                  <a:pt x="4599995" y="1959837"/>
                </a:cubicBezTo>
                <a:cubicBezTo>
                  <a:pt x="4600826" y="1958694"/>
                  <a:pt x="4601242" y="1957292"/>
                  <a:pt x="4601242" y="1955630"/>
                </a:cubicBezTo>
                <a:lnTo>
                  <a:pt x="4601242" y="1759628"/>
                </a:lnTo>
                <a:cubicBezTo>
                  <a:pt x="4615368" y="1741970"/>
                  <a:pt x="4628871" y="1728571"/>
                  <a:pt x="4641751" y="1719430"/>
                </a:cubicBezTo>
                <a:cubicBezTo>
                  <a:pt x="4654631" y="1710290"/>
                  <a:pt x="4667510" y="1705720"/>
                  <a:pt x="4680390" y="1705720"/>
                </a:cubicBezTo>
                <a:cubicBezTo>
                  <a:pt x="4690362" y="1705720"/>
                  <a:pt x="4699139" y="1707589"/>
                  <a:pt x="4706721" y="1711329"/>
                </a:cubicBezTo>
                <a:cubicBezTo>
                  <a:pt x="4714304" y="1715068"/>
                  <a:pt x="4720484" y="1720469"/>
                  <a:pt x="4725262" y="1727532"/>
                </a:cubicBezTo>
                <a:cubicBezTo>
                  <a:pt x="4730040" y="1734595"/>
                  <a:pt x="4733676" y="1743009"/>
                  <a:pt x="4736168" y="1752773"/>
                </a:cubicBezTo>
                <a:cubicBezTo>
                  <a:pt x="4738661" y="1762536"/>
                  <a:pt x="4739908" y="1775416"/>
                  <a:pt x="4739908" y="1791412"/>
                </a:cubicBezTo>
                <a:lnTo>
                  <a:pt x="4739908" y="1955630"/>
                </a:lnTo>
                <a:cubicBezTo>
                  <a:pt x="4739908" y="1957292"/>
                  <a:pt x="4740323" y="1958694"/>
                  <a:pt x="4741154" y="1959837"/>
                </a:cubicBezTo>
                <a:cubicBezTo>
                  <a:pt x="4741985" y="1960979"/>
                  <a:pt x="4743335" y="1961966"/>
                  <a:pt x="4745205" y="1962797"/>
                </a:cubicBezTo>
                <a:cubicBezTo>
                  <a:pt x="4747075" y="1963628"/>
                  <a:pt x="4749671" y="1964251"/>
                  <a:pt x="4752995" y="1964667"/>
                </a:cubicBezTo>
                <a:cubicBezTo>
                  <a:pt x="4756319" y="1965082"/>
                  <a:pt x="4760578" y="1965290"/>
                  <a:pt x="4765771" y="1965290"/>
                </a:cubicBezTo>
                <a:cubicBezTo>
                  <a:pt x="4770757" y="1965290"/>
                  <a:pt x="4774912" y="1965082"/>
                  <a:pt x="4778236" y="1964667"/>
                </a:cubicBezTo>
                <a:cubicBezTo>
                  <a:pt x="4781559" y="1964251"/>
                  <a:pt x="4784156" y="1963628"/>
                  <a:pt x="4786026" y="1962797"/>
                </a:cubicBezTo>
                <a:cubicBezTo>
                  <a:pt x="4787896" y="1961966"/>
                  <a:pt x="4789246" y="1960979"/>
                  <a:pt x="4790077" y="1959837"/>
                </a:cubicBezTo>
                <a:cubicBezTo>
                  <a:pt x="4790908" y="1958694"/>
                  <a:pt x="4791323" y="1957292"/>
                  <a:pt x="4791323" y="1955630"/>
                </a:cubicBezTo>
                <a:lnTo>
                  <a:pt x="4791323" y="1784557"/>
                </a:lnTo>
                <a:cubicBezTo>
                  <a:pt x="4791323" y="1764614"/>
                  <a:pt x="4789609" y="1747527"/>
                  <a:pt x="4786182" y="1733297"/>
                </a:cubicBezTo>
                <a:cubicBezTo>
                  <a:pt x="4782754" y="1719067"/>
                  <a:pt x="4777093" y="1706654"/>
                  <a:pt x="4769199" y="1696060"/>
                </a:cubicBezTo>
                <a:cubicBezTo>
                  <a:pt x="4761305" y="1685465"/>
                  <a:pt x="4750970" y="1677000"/>
                  <a:pt x="4738194" y="1670664"/>
                </a:cubicBezTo>
                <a:cubicBezTo>
                  <a:pt x="4725418" y="1664328"/>
                  <a:pt x="4709682" y="1661160"/>
                  <a:pt x="4690985" y="1661160"/>
                </a:cubicBezTo>
                <a:close/>
                <a:moveTo>
                  <a:pt x="4214735" y="1661160"/>
                </a:moveTo>
                <a:cubicBezTo>
                  <a:pt x="4198739" y="1661160"/>
                  <a:pt x="4182899" y="1665262"/>
                  <a:pt x="4167215" y="1673468"/>
                </a:cubicBezTo>
                <a:cubicBezTo>
                  <a:pt x="4151531" y="1681674"/>
                  <a:pt x="4135795" y="1694606"/>
                  <a:pt x="4120006" y="1712263"/>
                </a:cubicBezTo>
                <a:lnTo>
                  <a:pt x="4120006" y="1675182"/>
                </a:lnTo>
                <a:cubicBezTo>
                  <a:pt x="4120006" y="1673520"/>
                  <a:pt x="4119643" y="1672118"/>
                  <a:pt x="4118915" y="1670975"/>
                </a:cubicBezTo>
                <a:cubicBezTo>
                  <a:pt x="4118189" y="1669833"/>
                  <a:pt x="4116994" y="1668794"/>
                  <a:pt x="4115332" y="1667859"/>
                </a:cubicBezTo>
                <a:cubicBezTo>
                  <a:pt x="4113670" y="1666924"/>
                  <a:pt x="4111333" y="1666301"/>
                  <a:pt x="4108321" y="1665990"/>
                </a:cubicBezTo>
                <a:cubicBezTo>
                  <a:pt x="4105309" y="1665678"/>
                  <a:pt x="4101518" y="1665522"/>
                  <a:pt x="4096947" y="1665522"/>
                </a:cubicBezTo>
                <a:cubicBezTo>
                  <a:pt x="4092169" y="1665522"/>
                  <a:pt x="4088326" y="1665678"/>
                  <a:pt x="4085418" y="1665990"/>
                </a:cubicBezTo>
                <a:cubicBezTo>
                  <a:pt x="4082509" y="1666301"/>
                  <a:pt x="4080120" y="1666924"/>
                  <a:pt x="4078251" y="1667859"/>
                </a:cubicBezTo>
                <a:cubicBezTo>
                  <a:pt x="4076381" y="1668794"/>
                  <a:pt x="4075134" y="1669833"/>
                  <a:pt x="4074512" y="1670975"/>
                </a:cubicBezTo>
                <a:cubicBezTo>
                  <a:pt x="4073889" y="1672118"/>
                  <a:pt x="4073577" y="1673520"/>
                  <a:pt x="4073577" y="1675182"/>
                </a:cubicBezTo>
                <a:lnTo>
                  <a:pt x="4073577" y="1955630"/>
                </a:lnTo>
                <a:cubicBezTo>
                  <a:pt x="4073577" y="1957292"/>
                  <a:pt x="4073940" y="1958694"/>
                  <a:pt x="4074667" y="1959837"/>
                </a:cubicBezTo>
                <a:cubicBezTo>
                  <a:pt x="4075394" y="1960979"/>
                  <a:pt x="4076745" y="1961966"/>
                  <a:pt x="4078719" y="1962797"/>
                </a:cubicBezTo>
                <a:cubicBezTo>
                  <a:pt x="4080691" y="1963628"/>
                  <a:pt x="4083340" y="1964251"/>
                  <a:pt x="4086664" y="1964667"/>
                </a:cubicBezTo>
                <a:cubicBezTo>
                  <a:pt x="4089988" y="1965082"/>
                  <a:pt x="4094143" y="1965290"/>
                  <a:pt x="4099128" y="1965290"/>
                </a:cubicBezTo>
                <a:cubicBezTo>
                  <a:pt x="4104322" y="1965290"/>
                  <a:pt x="4108580" y="1965082"/>
                  <a:pt x="4111905" y="1964667"/>
                </a:cubicBezTo>
                <a:cubicBezTo>
                  <a:pt x="4115229" y="1964251"/>
                  <a:pt x="4117825" y="1963628"/>
                  <a:pt x="4119694" y="1962797"/>
                </a:cubicBezTo>
                <a:cubicBezTo>
                  <a:pt x="4121564" y="1961966"/>
                  <a:pt x="4122914" y="1960979"/>
                  <a:pt x="4123745" y="1959837"/>
                </a:cubicBezTo>
                <a:cubicBezTo>
                  <a:pt x="4124577" y="1958694"/>
                  <a:pt x="4124992" y="1957292"/>
                  <a:pt x="4124992" y="1955630"/>
                </a:cubicBezTo>
                <a:lnTo>
                  <a:pt x="4124992" y="1759628"/>
                </a:lnTo>
                <a:cubicBezTo>
                  <a:pt x="4139118" y="1741970"/>
                  <a:pt x="4152621" y="1728571"/>
                  <a:pt x="4165501" y="1719430"/>
                </a:cubicBezTo>
                <a:cubicBezTo>
                  <a:pt x="4178381" y="1710290"/>
                  <a:pt x="4191261" y="1705720"/>
                  <a:pt x="4204140" y="1705720"/>
                </a:cubicBezTo>
                <a:cubicBezTo>
                  <a:pt x="4214112" y="1705720"/>
                  <a:pt x="4222889" y="1707589"/>
                  <a:pt x="4230471" y="1711329"/>
                </a:cubicBezTo>
                <a:cubicBezTo>
                  <a:pt x="4238054" y="1715068"/>
                  <a:pt x="4244234" y="1720469"/>
                  <a:pt x="4249012" y="1727532"/>
                </a:cubicBezTo>
                <a:cubicBezTo>
                  <a:pt x="4253790" y="1734595"/>
                  <a:pt x="4257425" y="1743009"/>
                  <a:pt x="4259918" y="1752773"/>
                </a:cubicBezTo>
                <a:cubicBezTo>
                  <a:pt x="4262411" y="1762536"/>
                  <a:pt x="4263658" y="1775416"/>
                  <a:pt x="4263658" y="1791412"/>
                </a:cubicBezTo>
                <a:lnTo>
                  <a:pt x="4263658" y="1955630"/>
                </a:lnTo>
                <a:cubicBezTo>
                  <a:pt x="4263658" y="1957292"/>
                  <a:pt x="4264073" y="1958694"/>
                  <a:pt x="4264904" y="1959837"/>
                </a:cubicBezTo>
                <a:cubicBezTo>
                  <a:pt x="4265735" y="1960979"/>
                  <a:pt x="4267085" y="1961966"/>
                  <a:pt x="4268955" y="1962797"/>
                </a:cubicBezTo>
                <a:cubicBezTo>
                  <a:pt x="4270825" y="1963628"/>
                  <a:pt x="4273421" y="1964251"/>
                  <a:pt x="4276745" y="1964667"/>
                </a:cubicBezTo>
                <a:cubicBezTo>
                  <a:pt x="4280069" y="1965082"/>
                  <a:pt x="4284328" y="1965290"/>
                  <a:pt x="4289521" y="1965290"/>
                </a:cubicBezTo>
                <a:cubicBezTo>
                  <a:pt x="4294507" y="1965290"/>
                  <a:pt x="4298662" y="1965082"/>
                  <a:pt x="4301986" y="1964667"/>
                </a:cubicBezTo>
                <a:cubicBezTo>
                  <a:pt x="4305310" y="1964251"/>
                  <a:pt x="4307906" y="1963628"/>
                  <a:pt x="4309776" y="1962797"/>
                </a:cubicBezTo>
                <a:cubicBezTo>
                  <a:pt x="4311646" y="1961966"/>
                  <a:pt x="4312996" y="1960979"/>
                  <a:pt x="4313827" y="1959837"/>
                </a:cubicBezTo>
                <a:cubicBezTo>
                  <a:pt x="4314658" y="1958694"/>
                  <a:pt x="4315073" y="1957292"/>
                  <a:pt x="4315073" y="1955630"/>
                </a:cubicBezTo>
                <a:lnTo>
                  <a:pt x="4315073" y="1784557"/>
                </a:lnTo>
                <a:cubicBezTo>
                  <a:pt x="4315073" y="1764614"/>
                  <a:pt x="4313359" y="1747527"/>
                  <a:pt x="4309932" y="1733297"/>
                </a:cubicBezTo>
                <a:cubicBezTo>
                  <a:pt x="4306504" y="1719067"/>
                  <a:pt x="4300843" y="1706654"/>
                  <a:pt x="4292949" y="1696060"/>
                </a:cubicBezTo>
                <a:cubicBezTo>
                  <a:pt x="4285055" y="1685465"/>
                  <a:pt x="4274720" y="1677000"/>
                  <a:pt x="4261944" y="1670664"/>
                </a:cubicBezTo>
                <a:cubicBezTo>
                  <a:pt x="4249168" y="1664328"/>
                  <a:pt x="4233432" y="1661160"/>
                  <a:pt x="4214735" y="1661160"/>
                </a:cubicBezTo>
                <a:close/>
                <a:moveTo>
                  <a:pt x="3977587" y="1661160"/>
                </a:moveTo>
                <a:cubicBezTo>
                  <a:pt x="3971563" y="1661160"/>
                  <a:pt x="3965590" y="1661939"/>
                  <a:pt x="3959669" y="1663497"/>
                </a:cubicBezTo>
                <a:cubicBezTo>
                  <a:pt x="3953749" y="1665055"/>
                  <a:pt x="3947776" y="1667859"/>
                  <a:pt x="3941752" y="1671910"/>
                </a:cubicBezTo>
                <a:cubicBezTo>
                  <a:pt x="3935727" y="1675961"/>
                  <a:pt x="3929339" y="1681518"/>
                  <a:pt x="3922588" y="1688581"/>
                </a:cubicBezTo>
                <a:cubicBezTo>
                  <a:pt x="3915836" y="1695644"/>
                  <a:pt x="3908618" y="1704785"/>
                  <a:pt x="3900931" y="1716003"/>
                </a:cubicBezTo>
                <a:lnTo>
                  <a:pt x="3900931" y="1675182"/>
                </a:lnTo>
                <a:cubicBezTo>
                  <a:pt x="3900931" y="1673520"/>
                  <a:pt x="3900568" y="1672118"/>
                  <a:pt x="3899841" y="1670975"/>
                </a:cubicBezTo>
                <a:cubicBezTo>
                  <a:pt x="3899114" y="1669833"/>
                  <a:pt x="3897919" y="1668794"/>
                  <a:pt x="3896257" y="1667859"/>
                </a:cubicBezTo>
                <a:cubicBezTo>
                  <a:pt x="3894595" y="1666924"/>
                  <a:pt x="3892258" y="1666301"/>
                  <a:pt x="3889246" y="1665990"/>
                </a:cubicBezTo>
                <a:cubicBezTo>
                  <a:pt x="3886233" y="1665678"/>
                  <a:pt x="3882443" y="1665522"/>
                  <a:pt x="3877872" y="1665522"/>
                </a:cubicBezTo>
                <a:cubicBezTo>
                  <a:pt x="3873094" y="1665522"/>
                  <a:pt x="3869251" y="1665678"/>
                  <a:pt x="3866343" y="1665990"/>
                </a:cubicBezTo>
                <a:cubicBezTo>
                  <a:pt x="3863435" y="1666301"/>
                  <a:pt x="3861045" y="1666924"/>
                  <a:pt x="3859175" y="1667859"/>
                </a:cubicBezTo>
                <a:cubicBezTo>
                  <a:pt x="3857306" y="1668794"/>
                  <a:pt x="3856060" y="1669833"/>
                  <a:pt x="3855437" y="1670975"/>
                </a:cubicBezTo>
                <a:cubicBezTo>
                  <a:pt x="3854813" y="1672118"/>
                  <a:pt x="3854501" y="1673520"/>
                  <a:pt x="3854501" y="1675182"/>
                </a:cubicBezTo>
                <a:lnTo>
                  <a:pt x="3854501" y="1955630"/>
                </a:lnTo>
                <a:cubicBezTo>
                  <a:pt x="3854501" y="1957292"/>
                  <a:pt x="3854865" y="1958694"/>
                  <a:pt x="3855592" y="1959837"/>
                </a:cubicBezTo>
                <a:cubicBezTo>
                  <a:pt x="3856319" y="1960979"/>
                  <a:pt x="3857670" y="1961966"/>
                  <a:pt x="3859643" y="1962797"/>
                </a:cubicBezTo>
                <a:cubicBezTo>
                  <a:pt x="3861616" y="1963628"/>
                  <a:pt x="3864265" y="1964251"/>
                  <a:pt x="3867590" y="1964667"/>
                </a:cubicBezTo>
                <a:cubicBezTo>
                  <a:pt x="3870913" y="1965082"/>
                  <a:pt x="3875068" y="1965290"/>
                  <a:pt x="3880054" y="1965290"/>
                </a:cubicBezTo>
                <a:cubicBezTo>
                  <a:pt x="3885247" y="1965290"/>
                  <a:pt x="3889506" y="1965082"/>
                  <a:pt x="3892830" y="1964667"/>
                </a:cubicBezTo>
                <a:cubicBezTo>
                  <a:pt x="3896154" y="1964251"/>
                  <a:pt x="3898750" y="1963628"/>
                  <a:pt x="3900620" y="1962797"/>
                </a:cubicBezTo>
                <a:cubicBezTo>
                  <a:pt x="3902489" y="1961966"/>
                  <a:pt x="3903839" y="1960979"/>
                  <a:pt x="3904670" y="1959837"/>
                </a:cubicBezTo>
                <a:cubicBezTo>
                  <a:pt x="3905501" y="1958694"/>
                  <a:pt x="3905917" y="1957292"/>
                  <a:pt x="3905917" y="1955630"/>
                </a:cubicBezTo>
                <a:lnTo>
                  <a:pt x="3905917" y="1771158"/>
                </a:lnTo>
                <a:cubicBezTo>
                  <a:pt x="3913188" y="1759732"/>
                  <a:pt x="3919836" y="1750072"/>
                  <a:pt x="3925860" y="1742178"/>
                </a:cubicBezTo>
                <a:cubicBezTo>
                  <a:pt x="3931884" y="1734284"/>
                  <a:pt x="3937649" y="1727948"/>
                  <a:pt x="3943155" y="1723170"/>
                </a:cubicBezTo>
                <a:cubicBezTo>
                  <a:pt x="3948660" y="1718392"/>
                  <a:pt x="3953905" y="1714964"/>
                  <a:pt x="3958890" y="1712887"/>
                </a:cubicBezTo>
                <a:cubicBezTo>
                  <a:pt x="3963876" y="1710809"/>
                  <a:pt x="3968966" y="1709771"/>
                  <a:pt x="3974159" y="1709771"/>
                </a:cubicBezTo>
                <a:cubicBezTo>
                  <a:pt x="3978522" y="1709771"/>
                  <a:pt x="3982573" y="1710186"/>
                  <a:pt x="3986312" y="1711017"/>
                </a:cubicBezTo>
                <a:cubicBezTo>
                  <a:pt x="3990051" y="1711848"/>
                  <a:pt x="3993427" y="1712731"/>
                  <a:pt x="3996439" y="1713666"/>
                </a:cubicBezTo>
                <a:cubicBezTo>
                  <a:pt x="3999451" y="1714601"/>
                  <a:pt x="4002152" y="1715535"/>
                  <a:pt x="4004541" y="1716470"/>
                </a:cubicBezTo>
                <a:cubicBezTo>
                  <a:pt x="4006930" y="1717405"/>
                  <a:pt x="4008956" y="1717872"/>
                  <a:pt x="4010617" y="1717872"/>
                </a:cubicBezTo>
                <a:cubicBezTo>
                  <a:pt x="4012279" y="1717872"/>
                  <a:pt x="4013578" y="1717405"/>
                  <a:pt x="4014513" y="1716470"/>
                </a:cubicBezTo>
                <a:cubicBezTo>
                  <a:pt x="4015448" y="1715535"/>
                  <a:pt x="4016227" y="1714185"/>
                  <a:pt x="4016850" y="1712419"/>
                </a:cubicBezTo>
                <a:cubicBezTo>
                  <a:pt x="4017473" y="1710653"/>
                  <a:pt x="4017888" y="1708213"/>
                  <a:pt x="4018096" y="1705096"/>
                </a:cubicBezTo>
                <a:cubicBezTo>
                  <a:pt x="4018304" y="1701980"/>
                  <a:pt x="4018407" y="1698137"/>
                  <a:pt x="4018407" y="1693567"/>
                </a:cubicBezTo>
                <a:cubicBezTo>
                  <a:pt x="4018407" y="1688789"/>
                  <a:pt x="4018356" y="1684998"/>
                  <a:pt x="4018252" y="1682193"/>
                </a:cubicBezTo>
                <a:cubicBezTo>
                  <a:pt x="4018148" y="1679389"/>
                  <a:pt x="4017940" y="1677259"/>
                  <a:pt x="4017629" y="1675805"/>
                </a:cubicBezTo>
                <a:cubicBezTo>
                  <a:pt x="4017317" y="1674351"/>
                  <a:pt x="4016953" y="1673157"/>
                  <a:pt x="4016538" y="1672222"/>
                </a:cubicBezTo>
                <a:cubicBezTo>
                  <a:pt x="4016123" y="1671287"/>
                  <a:pt x="4015292" y="1670300"/>
                  <a:pt x="4014045" y="1669261"/>
                </a:cubicBezTo>
                <a:cubicBezTo>
                  <a:pt x="4012799" y="1668223"/>
                  <a:pt x="4010669" y="1667184"/>
                  <a:pt x="4007657" y="1666145"/>
                </a:cubicBezTo>
                <a:cubicBezTo>
                  <a:pt x="4004645" y="1665107"/>
                  <a:pt x="4001269" y="1664172"/>
                  <a:pt x="3997530" y="1663341"/>
                </a:cubicBezTo>
                <a:cubicBezTo>
                  <a:pt x="3993791" y="1662510"/>
                  <a:pt x="3990207" y="1661939"/>
                  <a:pt x="3986780" y="1661627"/>
                </a:cubicBezTo>
                <a:cubicBezTo>
                  <a:pt x="3983352" y="1661315"/>
                  <a:pt x="3980288" y="1661160"/>
                  <a:pt x="3977587" y="1661160"/>
                </a:cubicBezTo>
                <a:close/>
                <a:moveTo>
                  <a:pt x="3650351" y="1661160"/>
                </a:moveTo>
                <a:cubicBezTo>
                  <a:pt x="3639549" y="1661160"/>
                  <a:pt x="3628850" y="1662146"/>
                  <a:pt x="3618255" y="1664120"/>
                </a:cubicBezTo>
                <a:cubicBezTo>
                  <a:pt x="3607661" y="1666093"/>
                  <a:pt x="3597897" y="1668586"/>
                  <a:pt x="3588965" y="1671598"/>
                </a:cubicBezTo>
                <a:cubicBezTo>
                  <a:pt x="3580031" y="1674611"/>
                  <a:pt x="3572137" y="1677935"/>
                  <a:pt x="3565282" y="1681570"/>
                </a:cubicBezTo>
                <a:cubicBezTo>
                  <a:pt x="3558426" y="1685205"/>
                  <a:pt x="3553597" y="1688373"/>
                  <a:pt x="3550792" y="1691074"/>
                </a:cubicBezTo>
                <a:cubicBezTo>
                  <a:pt x="3547988" y="1693775"/>
                  <a:pt x="3546221" y="1696631"/>
                  <a:pt x="3545495" y="1699643"/>
                </a:cubicBezTo>
                <a:cubicBezTo>
                  <a:pt x="3544768" y="1702656"/>
                  <a:pt x="3544404" y="1706758"/>
                  <a:pt x="3544404" y="1711952"/>
                </a:cubicBezTo>
                <a:cubicBezTo>
                  <a:pt x="3544404" y="1715068"/>
                  <a:pt x="3544612" y="1717924"/>
                  <a:pt x="3545028" y="1720521"/>
                </a:cubicBezTo>
                <a:cubicBezTo>
                  <a:pt x="3545443" y="1723118"/>
                  <a:pt x="3546118" y="1725247"/>
                  <a:pt x="3547053" y="1726909"/>
                </a:cubicBezTo>
                <a:cubicBezTo>
                  <a:pt x="3547988" y="1728571"/>
                  <a:pt x="3549078" y="1729817"/>
                  <a:pt x="3550325" y="1730648"/>
                </a:cubicBezTo>
                <a:cubicBezTo>
                  <a:pt x="3551571" y="1731479"/>
                  <a:pt x="3553025" y="1731895"/>
                  <a:pt x="3554687" y="1731895"/>
                </a:cubicBezTo>
                <a:cubicBezTo>
                  <a:pt x="3557181" y="1731895"/>
                  <a:pt x="3560971" y="1730389"/>
                  <a:pt x="3566061" y="1727376"/>
                </a:cubicBezTo>
                <a:cubicBezTo>
                  <a:pt x="3571151" y="1724364"/>
                  <a:pt x="3577487" y="1721040"/>
                  <a:pt x="3585069" y="1717405"/>
                </a:cubicBezTo>
                <a:cubicBezTo>
                  <a:pt x="3592651" y="1713770"/>
                  <a:pt x="3601481" y="1710446"/>
                  <a:pt x="3611556" y="1707434"/>
                </a:cubicBezTo>
                <a:cubicBezTo>
                  <a:pt x="3621631" y="1704421"/>
                  <a:pt x="3633005" y="1702915"/>
                  <a:pt x="3645677" y="1702915"/>
                </a:cubicBezTo>
                <a:cubicBezTo>
                  <a:pt x="3657518" y="1702915"/>
                  <a:pt x="3667490" y="1704317"/>
                  <a:pt x="3675591" y="1707122"/>
                </a:cubicBezTo>
                <a:cubicBezTo>
                  <a:pt x="3683693" y="1709926"/>
                  <a:pt x="3690289" y="1714081"/>
                  <a:pt x="3695379" y="1719586"/>
                </a:cubicBezTo>
                <a:cubicBezTo>
                  <a:pt x="3700468" y="1725091"/>
                  <a:pt x="3704156" y="1731999"/>
                  <a:pt x="3706441" y="1740308"/>
                </a:cubicBezTo>
                <a:cubicBezTo>
                  <a:pt x="3708726" y="1748618"/>
                  <a:pt x="3709868" y="1758174"/>
                  <a:pt x="3709868" y="1768976"/>
                </a:cubicBezTo>
                <a:lnTo>
                  <a:pt x="3709868" y="1790789"/>
                </a:lnTo>
                <a:lnTo>
                  <a:pt x="3671229" y="1790789"/>
                </a:lnTo>
                <a:cubicBezTo>
                  <a:pt x="3649416" y="1790789"/>
                  <a:pt x="3629785" y="1792710"/>
                  <a:pt x="3612335" y="1796554"/>
                </a:cubicBezTo>
                <a:cubicBezTo>
                  <a:pt x="3594885" y="1800397"/>
                  <a:pt x="3580136" y="1806162"/>
                  <a:pt x="3568087" y="1813848"/>
                </a:cubicBezTo>
                <a:cubicBezTo>
                  <a:pt x="3556037" y="1821534"/>
                  <a:pt x="3546793" y="1831194"/>
                  <a:pt x="3540353" y="1842828"/>
                </a:cubicBezTo>
                <a:cubicBezTo>
                  <a:pt x="3533913" y="1854461"/>
                  <a:pt x="3530693" y="1868172"/>
                  <a:pt x="3530693" y="1883960"/>
                </a:cubicBezTo>
                <a:cubicBezTo>
                  <a:pt x="3530693" y="1897463"/>
                  <a:pt x="3533031" y="1909512"/>
                  <a:pt x="3537705" y="1920107"/>
                </a:cubicBezTo>
                <a:cubicBezTo>
                  <a:pt x="3542379" y="1930701"/>
                  <a:pt x="3548923" y="1939634"/>
                  <a:pt x="3557336" y="1946905"/>
                </a:cubicBezTo>
                <a:cubicBezTo>
                  <a:pt x="3565749" y="1954176"/>
                  <a:pt x="3575929" y="1959733"/>
                  <a:pt x="3587874" y="1963576"/>
                </a:cubicBezTo>
                <a:cubicBezTo>
                  <a:pt x="3599819" y="1967419"/>
                  <a:pt x="3613166" y="1969341"/>
                  <a:pt x="3627915" y="1969341"/>
                </a:cubicBezTo>
                <a:cubicBezTo>
                  <a:pt x="3644742" y="1969341"/>
                  <a:pt x="3660686" y="1965705"/>
                  <a:pt x="3675747" y="1958434"/>
                </a:cubicBezTo>
                <a:cubicBezTo>
                  <a:pt x="3690809" y="1951164"/>
                  <a:pt x="3704467" y="1940984"/>
                  <a:pt x="3716724" y="1927897"/>
                </a:cubicBezTo>
                <a:lnTo>
                  <a:pt x="3716724" y="1955942"/>
                </a:lnTo>
                <a:cubicBezTo>
                  <a:pt x="3716724" y="1958434"/>
                  <a:pt x="3717451" y="1960304"/>
                  <a:pt x="3718905" y="1961551"/>
                </a:cubicBezTo>
                <a:cubicBezTo>
                  <a:pt x="3720360" y="1962797"/>
                  <a:pt x="3722696" y="1963732"/>
                  <a:pt x="3725916" y="1964355"/>
                </a:cubicBezTo>
                <a:cubicBezTo>
                  <a:pt x="3729136" y="1964978"/>
                  <a:pt x="3733447" y="1965290"/>
                  <a:pt x="3738849" y="1965290"/>
                </a:cubicBezTo>
                <a:cubicBezTo>
                  <a:pt x="3744457" y="1965290"/>
                  <a:pt x="3748716" y="1964978"/>
                  <a:pt x="3751624" y="1964355"/>
                </a:cubicBezTo>
                <a:cubicBezTo>
                  <a:pt x="3754532" y="1963732"/>
                  <a:pt x="3756817" y="1962797"/>
                  <a:pt x="3758480" y="1961551"/>
                </a:cubicBezTo>
                <a:cubicBezTo>
                  <a:pt x="3760141" y="1960304"/>
                  <a:pt x="3760973" y="1958434"/>
                  <a:pt x="3760973" y="1955942"/>
                </a:cubicBezTo>
                <a:lnTo>
                  <a:pt x="3760973" y="1766795"/>
                </a:lnTo>
                <a:cubicBezTo>
                  <a:pt x="3760973" y="1749345"/>
                  <a:pt x="3758999" y="1734076"/>
                  <a:pt x="3755052" y="1720989"/>
                </a:cubicBezTo>
                <a:cubicBezTo>
                  <a:pt x="3751105" y="1707901"/>
                  <a:pt x="3744769" y="1696943"/>
                  <a:pt x="3736044" y="1688114"/>
                </a:cubicBezTo>
                <a:cubicBezTo>
                  <a:pt x="3727319" y="1679285"/>
                  <a:pt x="3715892" y="1672585"/>
                  <a:pt x="3701767" y="1668015"/>
                </a:cubicBezTo>
                <a:cubicBezTo>
                  <a:pt x="3687641" y="1663445"/>
                  <a:pt x="3670502" y="1661160"/>
                  <a:pt x="3650351" y="1661160"/>
                </a:cubicBezTo>
                <a:close/>
                <a:moveTo>
                  <a:pt x="3351295" y="1661160"/>
                </a:moveTo>
                <a:cubicBezTo>
                  <a:pt x="3330729" y="1661160"/>
                  <a:pt x="3312136" y="1664743"/>
                  <a:pt x="3295517" y="1671910"/>
                </a:cubicBezTo>
                <a:cubicBezTo>
                  <a:pt x="3278898" y="1679077"/>
                  <a:pt x="3264719" y="1689360"/>
                  <a:pt x="3252983" y="1702759"/>
                </a:cubicBezTo>
                <a:cubicBezTo>
                  <a:pt x="3241245" y="1716159"/>
                  <a:pt x="3232260" y="1732466"/>
                  <a:pt x="3226028" y="1751682"/>
                </a:cubicBezTo>
                <a:cubicBezTo>
                  <a:pt x="3219796" y="1770898"/>
                  <a:pt x="3216680" y="1792555"/>
                  <a:pt x="3216680" y="1816652"/>
                </a:cubicBezTo>
                <a:cubicBezTo>
                  <a:pt x="3216680" y="1841997"/>
                  <a:pt x="3219692" y="1864225"/>
                  <a:pt x="3225716" y="1883337"/>
                </a:cubicBezTo>
                <a:cubicBezTo>
                  <a:pt x="3231741" y="1902449"/>
                  <a:pt x="3240674" y="1918341"/>
                  <a:pt x="3252515" y="1931013"/>
                </a:cubicBezTo>
                <a:cubicBezTo>
                  <a:pt x="3264356" y="1943685"/>
                  <a:pt x="3278949" y="1953241"/>
                  <a:pt x="3296296" y="1959681"/>
                </a:cubicBezTo>
                <a:cubicBezTo>
                  <a:pt x="3313642" y="1966121"/>
                  <a:pt x="3333845" y="1969341"/>
                  <a:pt x="3356904" y="1969341"/>
                </a:cubicBezTo>
                <a:cubicBezTo>
                  <a:pt x="3370199" y="1969341"/>
                  <a:pt x="3382715" y="1968354"/>
                  <a:pt x="3394453" y="1966381"/>
                </a:cubicBezTo>
                <a:cubicBezTo>
                  <a:pt x="3406190" y="1964407"/>
                  <a:pt x="3416525" y="1962174"/>
                  <a:pt x="3425458" y="1959681"/>
                </a:cubicBezTo>
                <a:cubicBezTo>
                  <a:pt x="3434391" y="1957188"/>
                  <a:pt x="3441661" y="1954643"/>
                  <a:pt x="3447271" y="1952046"/>
                </a:cubicBezTo>
                <a:cubicBezTo>
                  <a:pt x="3452880" y="1949450"/>
                  <a:pt x="3456255" y="1947580"/>
                  <a:pt x="3457398" y="1946438"/>
                </a:cubicBezTo>
                <a:cubicBezTo>
                  <a:pt x="3458540" y="1945295"/>
                  <a:pt x="3459475" y="1944100"/>
                  <a:pt x="3460202" y="1942854"/>
                </a:cubicBezTo>
                <a:cubicBezTo>
                  <a:pt x="3460929" y="1941608"/>
                  <a:pt x="3461448" y="1940205"/>
                  <a:pt x="3461760" y="1938647"/>
                </a:cubicBezTo>
                <a:cubicBezTo>
                  <a:pt x="3462072" y="1937089"/>
                  <a:pt x="3462332" y="1935323"/>
                  <a:pt x="3462539" y="1933350"/>
                </a:cubicBezTo>
                <a:cubicBezTo>
                  <a:pt x="3462747" y="1931376"/>
                  <a:pt x="3462851" y="1929039"/>
                  <a:pt x="3462851" y="1926339"/>
                </a:cubicBezTo>
                <a:cubicBezTo>
                  <a:pt x="3462851" y="1922599"/>
                  <a:pt x="3462694" y="1919431"/>
                  <a:pt x="3462381" y="1916835"/>
                </a:cubicBezTo>
                <a:cubicBezTo>
                  <a:pt x="3462068" y="1914238"/>
                  <a:pt x="3461598" y="1912212"/>
                  <a:pt x="3460972" y="1910758"/>
                </a:cubicBezTo>
                <a:cubicBezTo>
                  <a:pt x="3460345" y="1909304"/>
                  <a:pt x="3459458" y="1908213"/>
                  <a:pt x="3458311" y="1907486"/>
                </a:cubicBezTo>
                <a:cubicBezTo>
                  <a:pt x="3457163" y="1906759"/>
                  <a:pt x="3455859" y="1906396"/>
                  <a:pt x="3454399" y="1906396"/>
                </a:cubicBezTo>
                <a:cubicBezTo>
                  <a:pt x="3451893" y="1906396"/>
                  <a:pt x="3448187" y="1907486"/>
                  <a:pt x="3443281" y="1909668"/>
                </a:cubicBezTo>
                <a:cubicBezTo>
                  <a:pt x="3438374" y="1911849"/>
                  <a:pt x="3432112" y="1914290"/>
                  <a:pt x="3424492" y="1916990"/>
                </a:cubicBezTo>
                <a:cubicBezTo>
                  <a:pt x="3416872" y="1919691"/>
                  <a:pt x="3407843" y="1922132"/>
                  <a:pt x="3397406" y="1924313"/>
                </a:cubicBezTo>
                <a:cubicBezTo>
                  <a:pt x="3386968" y="1926495"/>
                  <a:pt x="3375070" y="1927585"/>
                  <a:pt x="3361710" y="1927585"/>
                </a:cubicBezTo>
                <a:cubicBezTo>
                  <a:pt x="3344802" y="1927585"/>
                  <a:pt x="3330503" y="1925196"/>
                  <a:pt x="3318812" y="1920418"/>
                </a:cubicBezTo>
                <a:cubicBezTo>
                  <a:pt x="3307122" y="1915640"/>
                  <a:pt x="3297624" y="1908785"/>
                  <a:pt x="3290317" y="1899852"/>
                </a:cubicBezTo>
                <a:cubicBezTo>
                  <a:pt x="3283010" y="1890919"/>
                  <a:pt x="3277792" y="1880221"/>
                  <a:pt x="3274661" y="1867756"/>
                </a:cubicBezTo>
                <a:cubicBezTo>
                  <a:pt x="3271531" y="1855292"/>
                  <a:pt x="3269965" y="1841270"/>
                  <a:pt x="3269965" y="1825689"/>
                </a:cubicBezTo>
                <a:lnTo>
                  <a:pt x="3454656" y="1825689"/>
                </a:lnTo>
                <a:cubicBezTo>
                  <a:pt x="3459876" y="1825689"/>
                  <a:pt x="3464520" y="1823975"/>
                  <a:pt x="3468589" y="1820548"/>
                </a:cubicBezTo>
                <a:cubicBezTo>
                  <a:pt x="3472658" y="1817120"/>
                  <a:pt x="3474692" y="1811355"/>
                  <a:pt x="3474692" y="1803253"/>
                </a:cubicBezTo>
                <a:lnTo>
                  <a:pt x="3474692" y="1793905"/>
                </a:lnTo>
                <a:cubicBezTo>
                  <a:pt x="3474692" y="1775624"/>
                  <a:pt x="3472355" y="1758433"/>
                  <a:pt x="3467681" y="1742334"/>
                </a:cubicBezTo>
                <a:cubicBezTo>
                  <a:pt x="3463007" y="1726234"/>
                  <a:pt x="3455684" y="1712211"/>
                  <a:pt x="3445712" y="1700267"/>
                </a:cubicBezTo>
                <a:cubicBezTo>
                  <a:pt x="3435741" y="1688322"/>
                  <a:pt x="3423017" y="1678817"/>
                  <a:pt x="3407540" y="1671754"/>
                </a:cubicBezTo>
                <a:cubicBezTo>
                  <a:pt x="3392064" y="1664691"/>
                  <a:pt x="3373315" y="1661160"/>
                  <a:pt x="3351295" y="1661160"/>
                </a:cubicBezTo>
                <a:close/>
                <a:moveTo>
                  <a:pt x="2617870" y="1661160"/>
                </a:moveTo>
                <a:cubicBezTo>
                  <a:pt x="2597304" y="1661160"/>
                  <a:pt x="2578711" y="1664743"/>
                  <a:pt x="2562092" y="1671910"/>
                </a:cubicBezTo>
                <a:cubicBezTo>
                  <a:pt x="2545473" y="1679077"/>
                  <a:pt x="2531295" y="1689360"/>
                  <a:pt x="2519558" y="1702759"/>
                </a:cubicBezTo>
                <a:cubicBezTo>
                  <a:pt x="2507820" y="1716159"/>
                  <a:pt x="2498836" y="1732466"/>
                  <a:pt x="2492603" y="1751682"/>
                </a:cubicBezTo>
                <a:cubicBezTo>
                  <a:pt x="2486371" y="1770898"/>
                  <a:pt x="2483255" y="1792555"/>
                  <a:pt x="2483255" y="1816652"/>
                </a:cubicBezTo>
                <a:cubicBezTo>
                  <a:pt x="2483255" y="1841997"/>
                  <a:pt x="2486267" y="1864225"/>
                  <a:pt x="2492292" y="1883337"/>
                </a:cubicBezTo>
                <a:cubicBezTo>
                  <a:pt x="2498316" y="1902449"/>
                  <a:pt x="2507249" y="1918341"/>
                  <a:pt x="2519090" y="1931013"/>
                </a:cubicBezTo>
                <a:cubicBezTo>
                  <a:pt x="2530932" y="1943685"/>
                  <a:pt x="2545525" y="1953241"/>
                  <a:pt x="2562872" y="1959681"/>
                </a:cubicBezTo>
                <a:cubicBezTo>
                  <a:pt x="2580217" y="1966121"/>
                  <a:pt x="2600420" y="1969341"/>
                  <a:pt x="2623479" y="1969341"/>
                </a:cubicBezTo>
                <a:cubicBezTo>
                  <a:pt x="2636774" y="1969341"/>
                  <a:pt x="2649291" y="1968354"/>
                  <a:pt x="2661028" y="1966381"/>
                </a:cubicBezTo>
                <a:cubicBezTo>
                  <a:pt x="2672765" y="1964407"/>
                  <a:pt x="2683100" y="1962174"/>
                  <a:pt x="2692033" y="1959681"/>
                </a:cubicBezTo>
                <a:cubicBezTo>
                  <a:pt x="2700966" y="1957188"/>
                  <a:pt x="2708237" y="1954643"/>
                  <a:pt x="2713846" y="1952046"/>
                </a:cubicBezTo>
                <a:cubicBezTo>
                  <a:pt x="2719454" y="1949450"/>
                  <a:pt x="2722830" y="1947580"/>
                  <a:pt x="2723973" y="1946438"/>
                </a:cubicBezTo>
                <a:cubicBezTo>
                  <a:pt x="2725115" y="1945295"/>
                  <a:pt x="2726050" y="1944100"/>
                  <a:pt x="2726778" y="1942854"/>
                </a:cubicBezTo>
                <a:cubicBezTo>
                  <a:pt x="2727505" y="1941608"/>
                  <a:pt x="2728024" y="1940205"/>
                  <a:pt x="2728336" y="1938647"/>
                </a:cubicBezTo>
                <a:cubicBezTo>
                  <a:pt x="2728647" y="1937089"/>
                  <a:pt x="2728907" y="1935323"/>
                  <a:pt x="2729114" y="1933350"/>
                </a:cubicBezTo>
                <a:cubicBezTo>
                  <a:pt x="2729322" y="1931376"/>
                  <a:pt x="2729426" y="1929039"/>
                  <a:pt x="2729426" y="1926339"/>
                </a:cubicBezTo>
                <a:cubicBezTo>
                  <a:pt x="2729426" y="1922599"/>
                  <a:pt x="2729270" y="1919431"/>
                  <a:pt x="2728956" y="1916835"/>
                </a:cubicBezTo>
                <a:cubicBezTo>
                  <a:pt x="2728643" y="1914238"/>
                  <a:pt x="2728173" y="1912212"/>
                  <a:pt x="2727547" y="1910758"/>
                </a:cubicBezTo>
                <a:cubicBezTo>
                  <a:pt x="2726920" y="1909304"/>
                  <a:pt x="2726033" y="1908213"/>
                  <a:pt x="2724886" y="1907486"/>
                </a:cubicBezTo>
                <a:cubicBezTo>
                  <a:pt x="2723738" y="1906759"/>
                  <a:pt x="2722434" y="1906396"/>
                  <a:pt x="2720974" y="1906396"/>
                </a:cubicBezTo>
                <a:cubicBezTo>
                  <a:pt x="2718468" y="1906396"/>
                  <a:pt x="2714762" y="1907486"/>
                  <a:pt x="2709855" y="1909668"/>
                </a:cubicBezTo>
                <a:cubicBezTo>
                  <a:pt x="2704950" y="1911849"/>
                  <a:pt x="2698687" y="1914290"/>
                  <a:pt x="2691067" y="1916990"/>
                </a:cubicBezTo>
                <a:cubicBezTo>
                  <a:pt x="2683447" y="1919691"/>
                  <a:pt x="2674418" y="1922132"/>
                  <a:pt x="2663981" y="1924313"/>
                </a:cubicBezTo>
                <a:cubicBezTo>
                  <a:pt x="2653544" y="1926495"/>
                  <a:pt x="2641645" y="1927585"/>
                  <a:pt x="2628285" y="1927585"/>
                </a:cubicBezTo>
                <a:cubicBezTo>
                  <a:pt x="2611377" y="1927585"/>
                  <a:pt x="2597078" y="1925196"/>
                  <a:pt x="2585387" y="1920418"/>
                </a:cubicBezTo>
                <a:cubicBezTo>
                  <a:pt x="2573697" y="1915640"/>
                  <a:pt x="2564199" y="1908785"/>
                  <a:pt x="2556892" y="1899852"/>
                </a:cubicBezTo>
                <a:cubicBezTo>
                  <a:pt x="2549586" y="1890919"/>
                  <a:pt x="2544367" y="1880221"/>
                  <a:pt x="2541236" y="1867756"/>
                </a:cubicBezTo>
                <a:cubicBezTo>
                  <a:pt x="2538106" y="1855292"/>
                  <a:pt x="2536540" y="1841270"/>
                  <a:pt x="2536540" y="1825689"/>
                </a:cubicBezTo>
                <a:lnTo>
                  <a:pt x="2721232" y="1825689"/>
                </a:lnTo>
                <a:cubicBezTo>
                  <a:pt x="2726451" y="1825689"/>
                  <a:pt x="2731095" y="1823975"/>
                  <a:pt x="2735164" y="1820548"/>
                </a:cubicBezTo>
                <a:cubicBezTo>
                  <a:pt x="2739233" y="1817120"/>
                  <a:pt x="2741267" y="1811355"/>
                  <a:pt x="2741267" y="1803253"/>
                </a:cubicBezTo>
                <a:lnTo>
                  <a:pt x="2741267" y="1793905"/>
                </a:lnTo>
                <a:cubicBezTo>
                  <a:pt x="2741267" y="1775624"/>
                  <a:pt x="2738931" y="1758433"/>
                  <a:pt x="2734256" y="1742334"/>
                </a:cubicBezTo>
                <a:cubicBezTo>
                  <a:pt x="2729582" y="1726234"/>
                  <a:pt x="2722259" y="1712211"/>
                  <a:pt x="2712288" y="1700267"/>
                </a:cubicBezTo>
                <a:cubicBezTo>
                  <a:pt x="2702316" y="1688322"/>
                  <a:pt x="2689592" y="1678817"/>
                  <a:pt x="2674115" y="1671754"/>
                </a:cubicBezTo>
                <a:cubicBezTo>
                  <a:pt x="2658639" y="1664691"/>
                  <a:pt x="2639891" y="1661160"/>
                  <a:pt x="2617870" y="1661160"/>
                </a:cubicBezTo>
                <a:close/>
                <a:moveTo>
                  <a:pt x="2309735" y="1661160"/>
                </a:moveTo>
                <a:cubicBezTo>
                  <a:pt x="2293740" y="1661160"/>
                  <a:pt x="2277899" y="1665262"/>
                  <a:pt x="2262215" y="1673468"/>
                </a:cubicBezTo>
                <a:cubicBezTo>
                  <a:pt x="2246531" y="1681674"/>
                  <a:pt x="2230795" y="1694606"/>
                  <a:pt x="2215007" y="1712263"/>
                </a:cubicBezTo>
                <a:lnTo>
                  <a:pt x="2215007" y="1675182"/>
                </a:lnTo>
                <a:cubicBezTo>
                  <a:pt x="2215007" y="1673520"/>
                  <a:pt x="2214643" y="1672118"/>
                  <a:pt x="2213916" y="1670975"/>
                </a:cubicBezTo>
                <a:cubicBezTo>
                  <a:pt x="2213189" y="1669833"/>
                  <a:pt x="2211994" y="1668794"/>
                  <a:pt x="2210332" y="1667859"/>
                </a:cubicBezTo>
                <a:cubicBezTo>
                  <a:pt x="2208670" y="1666924"/>
                  <a:pt x="2206334" y="1666301"/>
                  <a:pt x="2203321" y="1665990"/>
                </a:cubicBezTo>
                <a:cubicBezTo>
                  <a:pt x="2200309" y="1665678"/>
                  <a:pt x="2196518" y="1665522"/>
                  <a:pt x="2191947" y="1665522"/>
                </a:cubicBezTo>
                <a:cubicBezTo>
                  <a:pt x="2187169" y="1665522"/>
                  <a:pt x="2183326" y="1665678"/>
                  <a:pt x="2180418" y="1665990"/>
                </a:cubicBezTo>
                <a:cubicBezTo>
                  <a:pt x="2177510" y="1666301"/>
                  <a:pt x="2175121" y="1666924"/>
                  <a:pt x="2173251" y="1667859"/>
                </a:cubicBezTo>
                <a:cubicBezTo>
                  <a:pt x="2171382" y="1668794"/>
                  <a:pt x="2170135" y="1669833"/>
                  <a:pt x="2169512" y="1670975"/>
                </a:cubicBezTo>
                <a:cubicBezTo>
                  <a:pt x="2168888" y="1672118"/>
                  <a:pt x="2168577" y="1673520"/>
                  <a:pt x="2168577" y="1675182"/>
                </a:cubicBezTo>
                <a:lnTo>
                  <a:pt x="2168577" y="1955630"/>
                </a:lnTo>
                <a:cubicBezTo>
                  <a:pt x="2168577" y="1957292"/>
                  <a:pt x="2168940" y="1958694"/>
                  <a:pt x="2169668" y="1959837"/>
                </a:cubicBezTo>
                <a:cubicBezTo>
                  <a:pt x="2170394" y="1960979"/>
                  <a:pt x="2171745" y="1961966"/>
                  <a:pt x="2173718" y="1962797"/>
                </a:cubicBezTo>
                <a:cubicBezTo>
                  <a:pt x="2175692" y="1963628"/>
                  <a:pt x="2178341" y="1964251"/>
                  <a:pt x="2181665" y="1964667"/>
                </a:cubicBezTo>
                <a:cubicBezTo>
                  <a:pt x="2184988" y="1965082"/>
                  <a:pt x="2189143" y="1965290"/>
                  <a:pt x="2194129" y="1965290"/>
                </a:cubicBezTo>
                <a:cubicBezTo>
                  <a:pt x="2199322" y="1965290"/>
                  <a:pt x="2203581" y="1965082"/>
                  <a:pt x="2206905" y="1964667"/>
                </a:cubicBezTo>
                <a:cubicBezTo>
                  <a:pt x="2210228" y="1964251"/>
                  <a:pt x="2212825" y="1963628"/>
                  <a:pt x="2214695" y="1962797"/>
                </a:cubicBezTo>
                <a:cubicBezTo>
                  <a:pt x="2216564" y="1961966"/>
                  <a:pt x="2217915" y="1960979"/>
                  <a:pt x="2218746" y="1959837"/>
                </a:cubicBezTo>
                <a:cubicBezTo>
                  <a:pt x="2219577" y="1958694"/>
                  <a:pt x="2219992" y="1957292"/>
                  <a:pt x="2219992" y="1955630"/>
                </a:cubicBezTo>
                <a:lnTo>
                  <a:pt x="2219992" y="1759628"/>
                </a:lnTo>
                <a:cubicBezTo>
                  <a:pt x="2234118" y="1741970"/>
                  <a:pt x="2247622" y="1728571"/>
                  <a:pt x="2260501" y="1719430"/>
                </a:cubicBezTo>
                <a:cubicBezTo>
                  <a:pt x="2273381" y="1710290"/>
                  <a:pt x="2286261" y="1705720"/>
                  <a:pt x="2299141" y="1705720"/>
                </a:cubicBezTo>
                <a:cubicBezTo>
                  <a:pt x="2309112" y="1705720"/>
                  <a:pt x="2317890" y="1707589"/>
                  <a:pt x="2325472" y="1711329"/>
                </a:cubicBezTo>
                <a:cubicBezTo>
                  <a:pt x="2333054" y="1715068"/>
                  <a:pt x="2339234" y="1720469"/>
                  <a:pt x="2344012" y="1727532"/>
                </a:cubicBezTo>
                <a:cubicBezTo>
                  <a:pt x="2348791" y="1734595"/>
                  <a:pt x="2352426" y="1743009"/>
                  <a:pt x="2354919" y="1752773"/>
                </a:cubicBezTo>
                <a:cubicBezTo>
                  <a:pt x="2357412" y="1762536"/>
                  <a:pt x="2358658" y="1775416"/>
                  <a:pt x="2358658" y="1791412"/>
                </a:cubicBezTo>
                <a:lnTo>
                  <a:pt x="2358658" y="1955630"/>
                </a:lnTo>
                <a:cubicBezTo>
                  <a:pt x="2358658" y="1957292"/>
                  <a:pt x="2359074" y="1958694"/>
                  <a:pt x="2359905" y="1959837"/>
                </a:cubicBezTo>
                <a:cubicBezTo>
                  <a:pt x="2360736" y="1960979"/>
                  <a:pt x="2362086" y="1961966"/>
                  <a:pt x="2363956" y="1962797"/>
                </a:cubicBezTo>
                <a:cubicBezTo>
                  <a:pt x="2365825" y="1963628"/>
                  <a:pt x="2368422" y="1964251"/>
                  <a:pt x="2371745" y="1964667"/>
                </a:cubicBezTo>
                <a:cubicBezTo>
                  <a:pt x="2375070" y="1965082"/>
                  <a:pt x="2379328" y="1965290"/>
                  <a:pt x="2384522" y="1965290"/>
                </a:cubicBezTo>
                <a:cubicBezTo>
                  <a:pt x="2389507" y="1965290"/>
                  <a:pt x="2393662" y="1965082"/>
                  <a:pt x="2396986" y="1964667"/>
                </a:cubicBezTo>
                <a:cubicBezTo>
                  <a:pt x="2400310" y="1964251"/>
                  <a:pt x="2402907" y="1963628"/>
                  <a:pt x="2404777" y="1962797"/>
                </a:cubicBezTo>
                <a:cubicBezTo>
                  <a:pt x="2406646" y="1961966"/>
                  <a:pt x="2407996" y="1960979"/>
                  <a:pt x="2408827" y="1959837"/>
                </a:cubicBezTo>
                <a:cubicBezTo>
                  <a:pt x="2409658" y="1958694"/>
                  <a:pt x="2410074" y="1957292"/>
                  <a:pt x="2410074" y="1955630"/>
                </a:cubicBezTo>
                <a:lnTo>
                  <a:pt x="2410074" y="1784557"/>
                </a:lnTo>
                <a:cubicBezTo>
                  <a:pt x="2410074" y="1764614"/>
                  <a:pt x="2408360" y="1747527"/>
                  <a:pt x="2404932" y="1733297"/>
                </a:cubicBezTo>
                <a:cubicBezTo>
                  <a:pt x="2401504" y="1719067"/>
                  <a:pt x="2395844" y="1706654"/>
                  <a:pt x="2387949" y="1696060"/>
                </a:cubicBezTo>
                <a:cubicBezTo>
                  <a:pt x="2380055" y="1685465"/>
                  <a:pt x="2369720" y="1677000"/>
                  <a:pt x="2356945" y="1670664"/>
                </a:cubicBezTo>
                <a:cubicBezTo>
                  <a:pt x="2344168" y="1664328"/>
                  <a:pt x="2328432" y="1661160"/>
                  <a:pt x="2309735" y="1661160"/>
                </a:cubicBezTo>
                <a:close/>
                <a:moveTo>
                  <a:pt x="1221476" y="1661160"/>
                </a:moveTo>
                <a:cubicBezTo>
                  <a:pt x="1210674" y="1661160"/>
                  <a:pt x="1199975" y="1662146"/>
                  <a:pt x="1189381" y="1664120"/>
                </a:cubicBezTo>
                <a:cubicBezTo>
                  <a:pt x="1178786" y="1666093"/>
                  <a:pt x="1169022" y="1668586"/>
                  <a:pt x="1160089" y="1671598"/>
                </a:cubicBezTo>
                <a:cubicBezTo>
                  <a:pt x="1151157" y="1674611"/>
                  <a:pt x="1143262" y="1677935"/>
                  <a:pt x="1136407" y="1681570"/>
                </a:cubicBezTo>
                <a:cubicBezTo>
                  <a:pt x="1129552" y="1685205"/>
                  <a:pt x="1124722" y="1688373"/>
                  <a:pt x="1121917" y="1691074"/>
                </a:cubicBezTo>
                <a:cubicBezTo>
                  <a:pt x="1119113" y="1693775"/>
                  <a:pt x="1117347" y="1696631"/>
                  <a:pt x="1116620" y="1699643"/>
                </a:cubicBezTo>
                <a:cubicBezTo>
                  <a:pt x="1115893" y="1702656"/>
                  <a:pt x="1115529" y="1706758"/>
                  <a:pt x="1115529" y="1711952"/>
                </a:cubicBezTo>
                <a:cubicBezTo>
                  <a:pt x="1115529" y="1715068"/>
                  <a:pt x="1115737" y="1717924"/>
                  <a:pt x="1116152" y="1720521"/>
                </a:cubicBezTo>
                <a:cubicBezTo>
                  <a:pt x="1116568" y="1723118"/>
                  <a:pt x="1117243" y="1725247"/>
                  <a:pt x="1118178" y="1726909"/>
                </a:cubicBezTo>
                <a:cubicBezTo>
                  <a:pt x="1119113" y="1728571"/>
                  <a:pt x="1120203" y="1729817"/>
                  <a:pt x="1121450" y="1730648"/>
                </a:cubicBezTo>
                <a:cubicBezTo>
                  <a:pt x="1122696" y="1731479"/>
                  <a:pt x="1124150" y="1731895"/>
                  <a:pt x="1125812" y="1731895"/>
                </a:cubicBezTo>
                <a:cubicBezTo>
                  <a:pt x="1128305" y="1731895"/>
                  <a:pt x="1132097" y="1730389"/>
                  <a:pt x="1137186" y="1727376"/>
                </a:cubicBezTo>
                <a:cubicBezTo>
                  <a:pt x="1142276" y="1724364"/>
                  <a:pt x="1148612" y="1721040"/>
                  <a:pt x="1156194" y="1717405"/>
                </a:cubicBezTo>
                <a:cubicBezTo>
                  <a:pt x="1163777" y="1713770"/>
                  <a:pt x="1172606" y="1710446"/>
                  <a:pt x="1182681" y="1707434"/>
                </a:cubicBezTo>
                <a:cubicBezTo>
                  <a:pt x="1192756" y="1704421"/>
                  <a:pt x="1204130" y="1702915"/>
                  <a:pt x="1216802" y="1702915"/>
                </a:cubicBezTo>
                <a:cubicBezTo>
                  <a:pt x="1228643" y="1702915"/>
                  <a:pt x="1238615" y="1704317"/>
                  <a:pt x="1246717" y="1707122"/>
                </a:cubicBezTo>
                <a:cubicBezTo>
                  <a:pt x="1254818" y="1709926"/>
                  <a:pt x="1261414" y="1714081"/>
                  <a:pt x="1266504" y="1719586"/>
                </a:cubicBezTo>
                <a:cubicBezTo>
                  <a:pt x="1271593" y="1725091"/>
                  <a:pt x="1275281" y="1731999"/>
                  <a:pt x="1277566" y="1740308"/>
                </a:cubicBezTo>
                <a:cubicBezTo>
                  <a:pt x="1279851" y="1748618"/>
                  <a:pt x="1280994" y="1758174"/>
                  <a:pt x="1280994" y="1768976"/>
                </a:cubicBezTo>
                <a:lnTo>
                  <a:pt x="1280994" y="1790789"/>
                </a:lnTo>
                <a:lnTo>
                  <a:pt x="1242354" y="1790789"/>
                </a:lnTo>
                <a:cubicBezTo>
                  <a:pt x="1220541" y="1790789"/>
                  <a:pt x="1200910" y="1792710"/>
                  <a:pt x="1183460" y="1796554"/>
                </a:cubicBezTo>
                <a:cubicBezTo>
                  <a:pt x="1166010" y="1800397"/>
                  <a:pt x="1151260" y="1806162"/>
                  <a:pt x="1139212" y="1813848"/>
                </a:cubicBezTo>
                <a:cubicBezTo>
                  <a:pt x="1127163" y="1821534"/>
                  <a:pt x="1117918" y="1831194"/>
                  <a:pt x="1111478" y="1842828"/>
                </a:cubicBezTo>
                <a:cubicBezTo>
                  <a:pt x="1105038" y="1854461"/>
                  <a:pt x="1101818" y="1868172"/>
                  <a:pt x="1101818" y="1883960"/>
                </a:cubicBezTo>
                <a:cubicBezTo>
                  <a:pt x="1101818" y="1897463"/>
                  <a:pt x="1104156" y="1909512"/>
                  <a:pt x="1108830" y="1920107"/>
                </a:cubicBezTo>
                <a:cubicBezTo>
                  <a:pt x="1113504" y="1930701"/>
                  <a:pt x="1120048" y="1939634"/>
                  <a:pt x="1128461" y="1946905"/>
                </a:cubicBezTo>
                <a:cubicBezTo>
                  <a:pt x="1136875" y="1954176"/>
                  <a:pt x="1147054" y="1959733"/>
                  <a:pt x="1158999" y="1963576"/>
                </a:cubicBezTo>
                <a:cubicBezTo>
                  <a:pt x="1170944" y="1967419"/>
                  <a:pt x="1184291" y="1969341"/>
                  <a:pt x="1199040" y="1969341"/>
                </a:cubicBezTo>
                <a:cubicBezTo>
                  <a:pt x="1215867" y="1969341"/>
                  <a:pt x="1231811" y="1965705"/>
                  <a:pt x="1246872" y="1958434"/>
                </a:cubicBezTo>
                <a:cubicBezTo>
                  <a:pt x="1261933" y="1951164"/>
                  <a:pt x="1275592" y="1940984"/>
                  <a:pt x="1287849" y="1927897"/>
                </a:cubicBezTo>
                <a:lnTo>
                  <a:pt x="1287849" y="1955942"/>
                </a:lnTo>
                <a:cubicBezTo>
                  <a:pt x="1287849" y="1958434"/>
                  <a:pt x="1288576" y="1960304"/>
                  <a:pt x="1290030" y="1961551"/>
                </a:cubicBezTo>
                <a:cubicBezTo>
                  <a:pt x="1291484" y="1962797"/>
                  <a:pt x="1293821" y="1963732"/>
                  <a:pt x="1297041" y="1964355"/>
                </a:cubicBezTo>
                <a:cubicBezTo>
                  <a:pt x="1300261" y="1964978"/>
                  <a:pt x="1304572" y="1965290"/>
                  <a:pt x="1309973" y="1965290"/>
                </a:cubicBezTo>
                <a:cubicBezTo>
                  <a:pt x="1315582" y="1965290"/>
                  <a:pt x="1319841" y="1964978"/>
                  <a:pt x="1322749" y="1964355"/>
                </a:cubicBezTo>
                <a:cubicBezTo>
                  <a:pt x="1325657" y="1963732"/>
                  <a:pt x="1327943" y="1962797"/>
                  <a:pt x="1329605" y="1961551"/>
                </a:cubicBezTo>
                <a:cubicBezTo>
                  <a:pt x="1331266" y="1960304"/>
                  <a:pt x="1332097" y="1958434"/>
                  <a:pt x="1332097" y="1955942"/>
                </a:cubicBezTo>
                <a:lnTo>
                  <a:pt x="1332097" y="1766795"/>
                </a:lnTo>
                <a:cubicBezTo>
                  <a:pt x="1332097" y="1749345"/>
                  <a:pt x="1330124" y="1734076"/>
                  <a:pt x="1326177" y="1720989"/>
                </a:cubicBezTo>
                <a:cubicBezTo>
                  <a:pt x="1322230" y="1707901"/>
                  <a:pt x="1315894" y="1696943"/>
                  <a:pt x="1307169" y="1688114"/>
                </a:cubicBezTo>
                <a:cubicBezTo>
                  <a:pt x="1298444" y="1679285"/>
                  <a:pt x="1287018" y="1672585"/>
                  <a:pt x="1272892" y="1668015"/>
                </a:cubicBezTo>
                <a:cubicBezTo>
                  <a:pt x="1258766" y="1663445"/>
                  <a:pt x="1241627" y="1661160"/>
                  <a:pt x="1221476" y="1661160"/>
                </a:cubicBezTo>
                <a:close/>
                <a:moveTo>
                  <a:pt x="6781044" y="1604758"/>
                </a:moveTo>
                <a:lnTo>
                  <a:pt x="6835575" y="1604758"/>
                </a:lnTo>
                <a:cubicBezTo>
                  <a:pt x="6863413" y="1604758"/>
                  <a:pt x="6886160" y="1608602"/>
                  <a:pt x="6903818" y="1616288"/>
                </a:cubicBezTo>
                <a:cubicBezTo>
                  <a:pt x="6921476" y="1623974"/>
                  <a:pt x="6936069" y="1634673"/>
                  <a:pt x="6947599" y="1648384"/>
                </a:cubicBezTo>
                <a:cubicBezTo>
                  <a:pt x="6959128" y="1662094"/>
                  <a:pt x="6967594" y="1678350"/>
                  <a:pt x="6972995" y="1697150"/>
                </a:cubicBezTo>
                <a:cubicBezTo>
                  <a:pt x="6978396" y="1715951"/>
                  <a:pt x="6981097" y="1736257"/>
                  <a:pt x="6981097" y="1758070"/>
                </a:cubicBezTo>
                <a:cubicBezTo>
                  <a:pt x="6981097" y="1785492"/>
                  <a:pt x="6978137" y="1809226"/>
                  <a:pt x="6972216" y="1829273"/>
                </a:cubicBezTo>
                <a:cubicBezTo>
                  <a:pt x="6966295" y="1849319"/>
                  <a:pt x="6957415" y="1865990"/>
                  <a:pt x="6945573" y="1879286"/>
                </a:cubicBezTo>
                <a:cubicBezTo>
                  <a:pt x="6933732" y="1892581"/>
                  <a:pt x="6918983" y="1902449"/>
                  <a:pt x="6901325" y="1908889"/>
                </a:cubicBezTo>
                <a:cubicBezTo>
                  <a:pt x="6883667" y="1915329"/>
                  <a:pt x="6861959" y="1918549"/>
                  <a:pt x="6836199" y="1918549"/>
                </a:cubicBezTo>
                <a:lnTo>
                  <a:pt x="6781044" y="1918549"/>
                </a:lnTo>
                <a:close/>
                <a:moveTo>
                  <a:pt x="8083206" y="1590424"/>
                </a:moveTo>
                <a:cubicBezTo>
                  <a:pt x="8078221" y="1590424"/>
                  <a:pt x="8074066" y="1590632"/>
                  <a:pt x="8070742" y="1591048"/>
                </a:cubicBezTo>
                <a:cubicBezTo>
                  <a:pt x="8067418" y="1591463"/>
                  <a:pt x="8064770" y="1592138"/>
                  <a:pt x="8062796" y="1593073"/>
                </a:cubicBezTo>
                <a:cubicBezTo>
                  <a:pt x="8060823" y="1594008"/>
                  <a:pt x="8059472" y="1595099"/>
                  <a:pt x="8058745" y="1596345"/>
                </a:cubicBezTo>
                <a:cubicBezTo>
                  <a:pt x="8058018" y="1597591"/>
                  <a:pt x="8057654" y="1598942"/>
                  <a:pt x="8057654" y="1600396"/>
                </a:cubicBezTo>
                <a:lnTo>
                  <a:pt x="8057654" y="1667080"/>
                </a:lnTo>
                <a:lnTo>
                  <a:pt x="8018703" y="1667080"/>
                </a:lnTo>
                <a:cubicBezTo>
                  <a:pt x="8017042" y="1667080"/>
                  <a:pt x="8015535" y="1667444"/>
                  <a:pt x="8014185" y="1668171"/>
                </a:cubicBezTo>
                <a:cubicBezTo>
                  <a:pt x="8012835" y="1668898"/>
                  <a:pt x="8011744" y="1670144"/>
                  <a:pt x="8010913" y="1671910"/>
                </a:cubicBezTo>
                <a:cubicBezTo>
                  <a:pt x="8010082" y="1673676"/>
                  <a:pt x="8009407" y="1675909"/>
                  <a:pt x="8008888" y="1678610"/>
                </a:cubicBezTo>
                <a:cubicBezTo>
                  <a:pt x="8008368" y="1681310"/>
                  <a:pt x="8008109" y="1684634"/>
                  <a:pt x="8008109" y="1688581"/>
                </a:cubicBezTo>
                <a:cubicBezTo>
                  <a:pt x="8008109" y="1696060"/>
                  <a:pt x="8009043" y="1701461"/>
                  <a:pt x="8010913" y="1704785"/>
                </a:cubicBezTo>
                <a:cubicBezTo>
                  <a:pt x="8012783" y="1708109"/>
                  <a:pt x="8015276" y="1709771"/>
                  <a:pt x="8018392" y="1709771"/>
                </a:cubicBezTo>
                <a:lnTo>
                  <a:pt x="8057654" y="1709771"/>
                </a:lnTo>
                <a:lnTo>
                  <a:pt x="8057654" y="1873677"/>
                </a:lnTo>
                <a:cubicBezTo>
                  <a:pt x="8057654" y="1889881"/>
                  <a:pt x="8059161" y="1903955"/>
                  <a:pt x="8062173" y="1915900"/>
                </a:cubicBezTo>
                <a:cubicBezTo>
                  <a:pt x="8065185" y="1927845"/>
                  <a:pt x="8070015" y="1937712"/>
                  <a:pt x="8076662" y="1945503"/>
                </a:cubicBezTo>
                <a:cubicBezTo>
                  <a:pt x="8083310" y="1953293"/>
                  <a:pt x="8091827" y="1959110"/>
                  <a:pt x="8102214" y="1962953"/>
                </a:cubicBezTo>
                <a:cubicBezTo>
                  <a:pt x="8112602" y="1966796"/>
                  <a:pt x="8125066" y="1968718"/>
                  <a:pt x="8139607" y="1968718"/>
                </a:cubicBezTo>
                <a:cubicBezTo>
                  <a:pt x="8144386" y="1968718"/>
                  <a:pt x="8149163" y="1968406"/>
                  <a:pt x="8153941" y="1967783"/>
                </a:cubicBezTo>
                <a:cubicBezTo>
                  <a:pt x="8158720" y="1967160"/>
                  <a:pt x="8163238" y="1966381"/>
                  <a:pt x="8167496" y="1965446"/>
                </a:cubicBezTo>
                <a:cubicBezTo>
                  <a:pt x="8171756" y="1964511"/>
                  <a:pt x="8175547" y="1963316"/>
                  <a:pt x="8178870" y="1961862"/>
                </a:cubicBezTo>
                <a:cubicBezTo>
                  <a:pt x="8182194" y="1960408"/>
                  <a:pt x="8184687" y="1958850"/>
                  <a:pt x="8186349" y="1957188"/>
                </a:cubicBezTo>
                <a:cubicBezTo>
                  <a:pt x="8188011" y="1955526"/>
                  <a:pt x="8189257" y="1952929"/>
                  <a:pt x="8190088" y="1949398"/>
                </a:cubicBezTo>
                <a:cubicBezTo>
                  <a:pt x="8190919" y="1945866"/>
                  <a:pt x="8191335" y="1941088"/>
                  <a:pt x="8191335" y="1935064"/>
                </a:cubicBezTo>
                <a:cubicBezTo>
                  <a:pt x="8191335" y="1931325"/>
                  <a:pt x="8191127" y="1928208"/>
                  <a:pt x="8190711" y="1925716"/>
                </a:cubicBezTo>
                <a:cubicBezTo>
                  <a:pt x="8190296" y="1923223"/>
                  <a:pt x="8189828" y="1921249"/>
                  <a:pt x="8189309" y="1919795"/>
                </a:cubicBezTo>
                <a:cubicBezTo>
                  <a:pt x="8188790" y="1918341"/>
                  <a:pt x="8188063" y="1917354"/>
                  <a:pt x="8187128" y="1916835"/>
                </a:cubicBezTo>
                <a:cubicBezTo>
                  <a:pt x="8186193" y="1916315"/>
                  <a:pt x="8185206" y="1916056"/>
                  <a:pt x="8184168" y="1916056"/>
                </a:cubicBezTo>
                <a:cubicBezTo>
                  <a:pt x="8182506" y="1916056"/>
                  <a:pt x="8180636" y="1916523"/>
                  <a:pt x="8178559" y="1917458"/>
                </a:cubicBezTo>
                <a:cubicBezTo>
                  <a:pt x="8176481" y="1918393"/>
                  <a:pt x="8173989" y="1919379"/>
                  <a:pt x="8171080" y="1920418"/>
                </a:cubicBezTo>
                <a:cubicBezTo>
                  <a:pt x="8168172" y="1921457"/>
                  <a:pt x="8164848" y="1922444"/>
                  <a:pt x="8161109" y="1923378"/>
                </a:cubicBezTo>
                <a:cubicBezTo>
                  <a:pt x="8157369" y="1924313"/>
                  <a:pt x="8153111" y="1924781"/>
                  <a:pt x="8148333" y="1924781"/>
                </a:cubicBezTo>
                <a:cubicBezTo>
                  <a:pt x="8133583" y="1924781"/>
                  <a:pt x="8123352" y="1919847"/>
                  <a:pt x="8117639" y="1909979"/>
                </a:cubicBezTo>
                <a:cubicBezTo>
                  <a:pt x="8111927" y="1900112"/>
                  <a:pt x="8109070" y="1885518"/>
                  <a:pt x="8109070" y="1866198"/>
                </a:cubicBezTo>
                <a:lnTo>
                  <a:pt x="8109070" y="1709771"/>
                </a:lnTo>
                <a:lnTo>
                  <a:pt x="8181051" y="1709771"/>
                </a:lnTo>
                <a:cubicBezTo>
                  <a:pt x="8184168" y="1709771"/>
                  <a:pt x="8186660" y="1708109"/>
                  <a:pt x="8188530" y="1704785"/>
                </a:cubicBezTo>
                <a:cubicBezTo>
                  <a:pt x="8190400" y="1701461"/>
                  <a:pt x="8191335" y="1696060"/>
                  <a:pt x="8191335" y="1688581"/>
                </a:cubicBezTo>
                <a:cubicBezTo>
                  <a:pt x="8191335" y="1684634"/>
                  <a:pt x="8191127" y="1681310"/>
                  <a:pt x="8190711" y="1678610"/>
                </a:cubicBezTo>
                <a:cubicBezTo>
                  <a:pt x="8190296" y="1675909"/>
                  <a:pt x="8189621" y="1673676"/>
                  <a:pt x="8188686" y="1671910"/>
                </a:cubicBezTo>
                <a:cubicBezTo>
                  <a:pt x="8187751" y="1670144"/>
                  <a:pt x="8186660" y="1668898"/>
                  <a:pt x="8185414" y="1668171"/>
                </a:cubicBezTo>
                <a:cubicBezTo>
                  <a:pt x="8184168" y="1667444"/>
                  <a:pt x="8182714" y="1667080"/>
                  <a:pt x="8181051" y="1667080"/>
                </a:cubicBezTo>
                <a:lnTo>
                  <a:pt x="8109070" y="1667080"/>
                </a:lnTo>
                <a:lnTo>
                  <a:pt x="8109070" y="1600396"/>
                </a:lnTo>
                <a:cubicBezTo>
                  <a:pt x="8109070" y="1598942"/>
                  <a:pt x="8108654" y="1597591"/>
                  <a:pt x="8107823" y="1596345"/>
                </a:cubicBezTo>
                <a:cubicBezTo>
                  <a:pt x="8106993" y="1595099"/>
                  <a:pt x="8105642" y="1594008"/>
                  <a:pt x="8103772" y="1593073"/>
                </a:cubicBezTo>
                <a:cubicBezTo>
                  <a:pt x="8101903" y="1592138"/>
                  <a:pt x="8099306" y="1591463"/>
                  <a:pt x="8095982" y="1591048"/>
                </a:cubicBezTo>
                <a:cubicBezTo>
                  <a:pt x="8092659" y="1590632"/>
                  <a:pt x="8088400" y="1590424"/>
                  <a:pt x="8083206" y="1590424"/>
                </a:cubicBezTo>
                <a:close/>
                <a:moveTo>
                  <a:pt x="6747390" y="1560198"/>
                </a:moveTo>
                <a:cubicBezTo>
                  <a:pt x="6742613" y="1560198"/>
                  <a:pt x="6738094" y="1561808"/>
                  <a:pt x="6733835" y="1565028"/>
                </a:cubicBezTo>
                <a:cubicBezTo>
                  <a:pt x="6729577" y="1568248"/>
                  <a:pt x="6727447" y="1573909"/>
                  <a:pt x="6727447" y="1582011"/>
                </a:cubicBezTo>
                <a:lnTo>
                  <a:pt x="6727447" y="1941608"/>
                </a:lnTo>
                <a:cubicBezTo>
                  <a:pt x="6727447" y="1949709"/>
                  <a:pt x="6729577" y="1955370"/>
                  <a:pt x="6733835" y="1958590"/>
                </a:cubicBezTo>
                <a:cubicBezTo>
                  <a:pt x="6738094" y="1961810"/>
                  <a:pt x="6742613" y="1963420"/>
                  <a:pt x="6747390" y="1963420"/>
                </a:cubicBezTo>
                <a:lnTo>
                  <a:pt x="6832771" y="1963420"/>
                </a:lnTo>
                <a:cubicBezTo>
                  <a:pt x="6867256" y="1963420"/>
                  <a:pt x="6896962" y="1959161"/>
                  <a:pt x="6921891" y="1950644"/>
                </a:cubicBezTo>
                <a:cubicBezTo>
                  <a:pt x="6946820" y="1942127"/>
                  <a:pt x="6967853" y="1929299"/>
                  <a:pt x="6984992" y="1912161"/>
                </a:cubicBezTo>
                <a:cubicBezTo>
                  <a:pt x="7002130" y="1895022"/>
                  <a:pt x="7015166" y="1873417"/>
                  <a:pt x="7024099" y="1847346"/>
                </a:cubicBezTo>
                <a:cubicBezTo>
                  <a:pt x="7033032" y="1821275"/>
                  <a:pt x="7037498" y="1790789"/>
                  <a:pt x="7037498" y="1755889"/>
                </a:cubicBezTo>
                <a:cubicBezTo>
                  <a:pt x="7037498" y="1725559"/>
                  <a:pt x="7033291" y="1698345"/>
                  <a:pt x="7024878" y="1674247"/>
                </a:cubicBezTo>
                <a:cubicBezTo>
                  <a:pt x="7016464" y="1650149"/>
                  <a:pt x="7004104" y="1629635"/>
                  <a:pt x="6987796" y="1612704"/>
                </a:cubicBezTo>
                <a:cubicBezTo>
                  <a:pt x="6971489" y="1595774"/>
                  <a:pt x="6951286" y="1582790"/>
                  <a:pt x="6927188" y="1573753"/>
                </a:cubicBezTo>
                <a:cubicBezTo>
                  <a:pt x="6903091" y="1564717"/>
                  <a:pt x="6873592" y="1560198"/>
                  <a:pt x="6838692" y="1560198"/>
                </a:cubicBezTo>
                <a:close/>
                <a:moveTo>
                  <a:pt x="606287" y="1560198"/>
                </a:moveTo>
                <a:cubicBezTo>
                  <a:pt x="600591" y="1560198"/>
                  <a:pt x="595422" y="1562068"/>
                  <a:pt x="590782" y="1565807"/>
                </a:cubicBezTo>
                <a:cubicBezTo>
                  <a:pt x="586142" y="1569547"/>
                  <a:pt x="583822" y="1575779"/>
                  <a:pt x="583822" y="1584504"/>
                </a:cubicBezTo>
                <a:lnTo>
                  <a:pt x="583822" y="1955318"/>
                </a:lnTo>
                <a:cubicBezTo>
                  <a:pt x="583822" y="1956980"/>
                  <a:pt x="584196" y="1958434"/>
                  <a:pt x="584944" y="1959681"/>
                </a:cubicBezTo>
                <a:cubicBezTo>
                  <a:pt x="585693" y="1960927"/>
                  <a:pt x="587084" y="1961914"/>
                  <a:pt x="589117" y="1962641"/>
                </a:cubicBezTo>
                <a:cubicBezTo>
                  <a:pt x="591151" y="1963368"/>
                  <a:pt x="593879" y="1963991"/>
                  <a:pt x="597302" y="1964511"/>
                </a:cubicBezTo>
                <a:cubicBezTo>
                  <a:pt x="600724" y="1965030"/>
                  <a:pt x="605003" y="1965290"/>
                  <a:pt x="610138" y="1965290"/>
                </a:cubicBezTo>
                <a:cubicBezTo>
                  <a:pt x="615488" y="1965290"/>
                  <a:pt x="619874" y="1965030"/>
                  <a:pt x="623297" y="1964511"/>
                </a:cubicBezTo>
                <a:cubicBezTo>
                  <a:pt x="626719" y="1963991"/>
                  <a:pt x="629501" y="1963368"/>
                  <a:pt x="631642" y="1962641"/>
                </a:cubicBezTo>
                <a:cubicBezTo>
                  <a:pt x="633783" y="1961914"/>
                  <a:pt x="635281" y="1960927"/>
                  <a:pt x="636136" y="1959681"/>
                </a:cubicBezTo>
                <a:cubicBezTo>
                  <a:pt x="636991" y="1958434"/>
                  <a:pt x="637419" y="1956980"/>
                  <a:pt x="637419" y="1955318"/>
                </a:cubicBezTo>
                <a:lnTo>
                  <a:pt x="637419" y="1604135"/>
                </a:lnTo>
                <a:lnTo>
                  <a:pt x="637730" y="1604135"/>
                </a:lnTo>
                <a:lnTo>
                  <a:pt x="773592" y="1956876"/>
                </a:lnTo>
                <a:cubicBezTo>
                  <a:pt x="774007" y="1958123"/>
                  <a:pt x="774786" y="1959265"/>
                  <a:pt x="775929" y="1960304"/>
                </a:cubicBezTo>
                <a:cubicBezTo>
                  <a:pt x="777072" y="1961343"/>
                  <a:pt x="778681" y="1962226"/>
                  <a:pt x="780759" y="1962953"/>
                </a:cubicBezTo>
                <a:cubicBezTo>
                  <a:pt x="782836" y="1963680"/>
                  <a:pt x="785433" y="1964251"/>
                  <a:pt x="788549" y="1964667"/>
                </a:cubicBezTo>
                <a:cubicBezTo>
                  <a:pt x="791665" y="1965082"/>
                  <a:pt x="795404" y="1965290"/>
                  <a:pt x="799767" y="1965290"/>
                </a:cubicBezTo>
                <a:cubicBezTo>
                  <a:pt x="803922" y="1965290"/>
                  <a:pt x="807505" y="1965134"/>
                  <a:pt x="810518" y="1964822"/>
                </a:cubicBezTo>
                <a:cubicBezTo>
                  <a:pt x="813530" y="1964511"/>
                  <a:pt x="816127" y="1963991"/>
                  <a:pt x="818308" y="1963264"/>
                </a:cubicBezTo>
                <a:cubicBezTo>
                  <a:pt x="820489" y="1962537"/>
                  <a:pt x="822151" y="1961654"/>
                  <a:pt x="823293" y="1960616"/>
                </a:cubicBezTo>
                <a:cubicBezTo>
                  <a:pt x="824436" y="1959577"/>
                  <a:pt x="825319" y="1958331"/>
                  <a:pt x="825942" y="1956876"/>
                </a:cubicBezTo>
                <a:lnTo>
                  <a:pt x="968036" y="1604135"/>
                </a:lnTo>
                <a:lnTo>
                  <a:pt x="968659" y="1604135"/>
                </a:lnTo>
                <a:lnTo>
                  <a:pt x="968659" y="1955318"/>
                </a:lnTo>
                <a:cubicBezTo>
                  <a:pt x="968659" y="1956980"/>
                  <a:pt x="969087" y="1958434"/>
                  <a:pt x="969942" y="1959681"/>
                </a:cubicBezTo>
                <a:cubicBezTo>
                  <a:pt x="970797" y="1960927"/>
                  <a:pt x="972242" y="1961914"/>
                  <a:pt x="974275" y="1962641"/>
                </a:cubicBezTo>
                <a:cubicBezTo>
                  <a:pt x="976309" y="1963368"/>
                  <a:pt x="979091" y="1963991"/>
                  <a:pt x="982621" y="1964511"/>
                </a:cubicBezTo>
                <a:cubicBezTo>
                  <a:pt x="986151" y="1965030"/>
                  <a:pt x="990376" y="1965290"/>
                  <a:pt x="995297" y="1965290"/>
                </a:cubicBezTo>
                <a:cubicBezTo>
                  <a:pt x="1000646" y="1965290"/>
                  <a:pt x="1004979" y="1965030"/>
                  <a:pt x="1008294" y="1964511"/>
                </a:cubicBezTo>
                <a:cubicBezTo>
                  <a:pt x="1011610" y="1963991"/>
                  <a:pt x="1014338" y="1963368"/>
                  <a:pt x="1016479" y="1962641"/>
                </a:cubicBezTo>
                <a:cubicBezTo>
                  <a:pt x="1018620" y="1961914"/>
                  <a:pt x="1020118" y="1960927"/>
                  <a:pt x="1020973" y="1959681"/>
                </a:cubicBezTo>
                <a:cubicBezTo>
                  <a:pt x="1021828" y="1958434"/>
                  <a:pt x="1022256" y="1956980"/>
                  <a:pt x="1022256" y="1955318"/>
                </a:cubicBezTo>
                <a:lnTo>
                  <a:pt x="1022256" y="1584504"/>
                </a:lnTo>
                <a:cubicBezTo>
                  <a:pt x="1022256" y="1580141"/>
                  <a:pt x="1021623" y="1576454"/>
                  <a:pt x="1020357" y="1573442"/>
                </a:cubicBezTo>
                <a:cubicBezTo>
                  <a:pt x="1019091" y="1570429"/>
                  <a:pt x="1017455" y="1567937"/>
                  <a:pt x="1015449" y="1565963"/>
                </a:cubicBezTo>
                <a:cubicBezTo>
                  <a:pt x="1013443" y="1563990"/>
                  <a:pt x="1011016" y="1562535"/>
                  <a:pt x="1008168" y="1561601"/>
                </a:cubicBezTo>
                <a:cubicBezTo>
                  <a:pt x="1005319" y="1560666"/>
                  <a:pt x="1002311" y="1560198"/>
                  <a:pt x="999143" y="1560198"/>
                </a:cubicBezTo>
                <a:lnTo>
                  <a:pt x="964637" y="1560198"/>
                </a:lnTo>
                <a:cubicBezTo>
                  <a:pt x="959359" y="1560198"/>
                  <a:pt x="954716" y="1560770"/>
                  <a:pt x="950707" y="1561912"/>
                </a:cubicBezTo>
                <a:cubicBezTo>
                  <a:pt x="946699" y="1563055"/>
                  <a:pt x="943058" y="1564924"/>
                  <a:pt x="939787" y="1567521"/>
                </a:cubicBezTo>
                <a:cubicBezTo>
                  <a:pt x="936515" y="1570118"/>
                  <a:pt x="933507" y="1573598"/>
                  <a:pt x="930762" y="1577960"/>
                </a:cubicBezTo>
                <a:cubicBezTo>
                  <a:pt x="928018" y="1582323"/>
                  <a:pt x="925485" y="1587620"/>
                  <a:pt x="923164" y="1593852"/>
                </a:cubicBezTo>
                <a:lnTo>
                  <a:pt x="803195" y="1884895"/>
                </a:lnTo>
                <a:lnTo>
                  <a:pt x="801637" y="1884895"/>
                </a:lnTo>
                <a:lnTo>
                  <a:pt x="686342" y="1592917"/>
                </a:lnTo>
                <a:cubicBezTo>
                  <a:pt x="684443" y="1587308"/>
                  <a:pt x="682227" y="1582426"/>
                  <a:pt x="679695" y="1578272"/>
                </a:cubicBezTo>
                <a:cubicBezTo>
                  <a:pt x="677164" y="1574117"/>
                  <a:pt x="674000" y="1570689"/>
                  <a:pt x="670204" y="1567989"/>
                </a:cubicBezTo>
                <a:cubicBezTo>
                  <a:pt x="666407" y="1565288"/>
                  <a:pt x="661978" y="1563314"/>
                  <a:pt x="656914" y="1562068"/>
                </a:cubicBezTo>
                <a:cubicBezTo>
                  <a:pt x="651850" y="1560822"/>
                  <a:pt x="645944" y="1560198"/>
                  <a:pt x="639196" y="1560198"/>
                </a:cubicBezTo>
                <a:close/>
                <a:moveTo>
                  <a:pt x="3001396" y="1558329"/>
                </a:moveTo>
                <a:cubicBezTo>
                  <a:pt x="2996410" y="1558329"/>
                  <a:pt x="2992151" y="1558588"/>
                  <a:pt x="2988619" y="1559108"/>
                </a:cubicBezTo>
                <a:cubicBezTo>
                  <a:pt x="2985088" y="1559627"/>
                  <a:pt x="2982284" y="1560250"/>
                  <a:pt x="2980206" y="1560977"/>
                </a:cubicBezTo>
                <a:cubicBezTo>
                  <a:pt x="2978129" y="1561704"/>
                  <a:pt x="2976674" y="1562691"/>
                  <a:pt x="2975844" y="1563938"/>
                </a:cubicBezTo>
                <a:cubicBezTo>
                  <a:pt x="2975013" y="1565184"/>
                  <a:pt x="2974597" y="1566638"/>
                  <a:pt x="2974597" y="1568300"/>
                </a:cubicBezTo>
                <a:lnTo>
                  <a:pt x="2974597" y="1941608"/>
                </a:lnTo>
                <a:cubicBezTo>
                  <a:pt x="2974597" y="1949709"/>
                  <a:pt x="2976726" y="1955370"/>
                  <a:pt x="2980985" y="1958590"/>
                </a:cubicBezTo>
                <a:cubicBezTo>
                  <a:pt x="2985244" y="1961810"/>
                  <a:pt x="2989762" y="1963420"/>
                  <a:pt x="2994540" y="1963420"/>
                </a:cubicBezTo>
                <a:lnTo>
                  <a:pt x="3172781" y="1963420"/>
                </a:lnTo>
                <a:cubicBezTo>
                  <a:pt x="3174650" y="1963420"/>
                  <a:pt x="3176260" y="1962953"/>
                  <a:pt x="3177610" y="1962018"/>
                </a:cubicBezTo>
                <a:cubicBezTo>
                  <a:pt x="3178961" y="1961083"/>
                  <a:pt x="3180103" y="1959629"/>
                  <a:pt x="3181038" y="1957655"/>
                </a:cubicBezTo>
                <a:cubicBezTo>
                  <a:pt x="3181973" y="1955682"/>
                  <a:pt x="3182648" y="1953293"/>
                  <a:pt x="3183064" y="1950488"/>
                </a:cubicBezTo>
                <a:cubicBezTo>
                  <a:pt x="3183479" y="1947684"/>
                  <a:pt x="3183686" y="1944204"/>
                  <a:pt x="3183686" y="1940050"/>
                </a:cubicBezTo>
                <a:cubicBezTo>
                  <a:pt x="3183686" y="1935895"/>
                  <a:pt x="3183479" y="1932363"/>
                  <a:pt x="3183064" y="1929455"/>
                </a:cubicBezTo>
                <a:cubicBezTo>
                  <a:pt x="3182648" y="1926546"/>
                  <a:pt x="3181973" y="1924209"/>
                  <a:pt x="3181038" y="1922444"/>
                </a:cubicBezTo>
                <a:cubicBezTo>
                  <a:pt x="3180103" y="1920678"/>
                  <a:pt x="3178961" y="1919328"/>
                  <a:pt x="3177610" y="1918393"/>
                </a:cubicBezTo>
                <a:cubicBezTo>
                  <a:pt x="3176260" y="1917458"/>
                  <a:pt x="3174650" y="1916990"/>
                  <a:pt x="3172781" y="1916990"/>
                </a:cubicBezTo>
                <a:lnTo>
                  <a:pt x="3028193" y="1916990"/>
                </a:lnTo>
                <a:lnTo>
                  <a:pt x="3028193" y="1568300"/>
                </a:lnTo>
                <a:cubicBezTo>
                  <a:pt x="3028193" y="1566638"/>
                  <a:pt x="3027778" y="1565184"/>
                  <a:pt x="3026947" y="1563938"/>
                </a:cubicBezTo>
                <a:cubicBezTo>
                  <a:pt x="3026117" y="1562691"/>
                  <a:pt x="3024663" y="1561704"/>
                  <a:pt x="3022585" y="1560977"/>
                </a:cubicBezTo>
                <a:cubicBezTo>
                  <a:pt x="3020507" y="1560250"/>
                  <a:pt x="3017755" y="1559627"/>
                  <a:pt x="3014327" y="1559108"/>
                </a:cubicBezTo>
                <a:cubicBezTo>
                  <a:pt x="3010899" y="1558588"/>
                  <a:pt x="3006589" y="1558329"/>
                  <a:pt x="3001396" y="1558329"/>
                </a:cubicBezTo>
                <a:close/>
                <a:moveTo>
                  <a:pt x="7137915" y="1549915"/>
                </a:moveTo>
                <a:cubicBezTo>
                  <a:pt x="7125659" y="1549915"/>
                  <a:pt x="7117245" y="1552097"/>
                  <a:pt x="7112675" y="1556459"/>
                </a:cubicBezTo>
                <a:cubicBezTo>
                  <a:pt x="7108105" y="1560822"/>
                  <a:pt x="7105819" y="1569027"/>
                  <a:pt x="7105819" y="1581076"/>
                </a:cubicBezTo>
                <a:cubicBezTo>
                  <a:pt x="7105819" y="1592917"/>
                  <a:pt x="7108052" y="1600967"/>
                  <a:pt x="7112519" y="1605226"/>
                </a:cubicBezTo>
                <a:cubicBezTo>
                  <a:pt x="7116986" y="1609484"/>
                  <a:pt x="7125243" y="1611614"/>
                  <a:pt x="7137292" y="1611614"/>
                </a:cubicBezTo>
                <a:cubicBezTo>
                  <a:pt x="7149549" y="1611614"/>
                  <a:pt x="7157962" y="1609433"/>
                  <a:pt x="7162532" y="1605070"/>
                </a:cubicBezTo>
                <a:cubicBezTo>
                  <a:pt x="7167103" y="1600708"/>
                  <a:pt x="7169388" y="1592502"/>
                  <a:pt x="7169388" y="1580453"/>
                </a:cubicBezTo>
                <a:cubicBezTo>
                  <a:pt x="7169388" y="1568612"/>
                  <a:pt x="7167155" y="1560562"/>
                  <a:pt x="7162688" y="1556303"/>
                </a:cubicBezTo>
                <a:cubicBezTo>
                  <a:pt x="7158222" y="1552045"/>
                  <a:pt x="7149964" y="1549915"/>
                  <a:pt x="7137915" y="1549915"/>
                </a:cubicBezTo>
                <a:close/>
                <a:moveTo>
                  <a:pt x="4432815" y="1549915"/>
                </a:moveTo>
                <a:cubicBezTo>
                  <a:pt x="4420558" y="1549915"/>
                  <a:pt x="4412145" y="1552097"/>
                  <a:pt x="4407575" y="1556459"/>
                </a:cubicBezTo>
                <a:cubicBezTo>
                  <a:pt x="4403004" y="1560822"/>
                  <a:pt x="4400719" y="1569027"/>
                  <a:pt x="4400719" y="1581076"/>
                </a:cubicBezTo>
                <a:cubicBezTo>
                  <a:pt x="4400719" y="1592917"/>
                  <a:pt x="4402952" y="1600967"/>
                  <a:pt x="4407419" y="1605226"/>
                </a:cubicBezTo>
                <a:cubicBezTo>
                  <a:pt x="4411885" y="1609484"/>
                  <a:pt x="4420143" y="1611614"/>
                  <a:pt x="4432192" y="1611614"/>
                </a:cubicBezTo>
                <a:cubicBezTo>
                  <a:pt x="4444448" y="1611614"/>
                  <a:pt x="4452862" y="1609433"/>
                  <a:pt x="4457432" y="1605070"/>
                </a:cubicBezTo>
                <a:cubicBezTo>
                  <a:pt x="4462002" y="1600708"/>
                  <a:pt x="4464288" y="1592502"/>
                  <a:pt x="4464288" y="1580453"/>
                </a:cubicBezTo>
                <a:cubicBezTo>
                  <a:pt x="4464288" y="1568612"/>
                  <a:pt x="4462054" y="1560562"/>
                  <a:pt x="4457588" y="1556303"/>
                </a:cubicBezTo>
                <a:cubicBezTo>
                  <a:pt x="4453122" y="1552045"/>
                  <a:pt x="4444864" y="1549915"/>
                  <a:pt x="4432815" y="1549915"/>
                </a:cubicBezTo>
                <a:close/>
                <a:moveTo>
                  <a:pt x="2051565" y="1549915"/>
                </a:moveTo>
                <a:cubicBezTo>
                  <a:pt x="2039309" y="1549915"/>
                  <a:pt x="2030895" y="1552097"/>
                  <a:pt x="2026325" y="1556459"/>
                </a:cubicBezTo>
                <a:cubicBezTo>
                  <a:pt x="2021755" y="1560822"/>
                  <a:pt x="2019469" y="1569027"/>
                  <a:pt x="2019469" y="1581076"/>
                </a:cubicBezTo>
                <a:cubicBezTo>
                  <a:pt x="2019469" y="1592917"/>
                  <a:pt x="2021703" y="1600967"/>
                  <a:pt x="2026169" y="1605226"/>
                </a:cubicBezTo>
                <a:cubicBezTo>
                  <a:pt x="2030636" y="1609484"/>
                  <a:pt x="2038893" y="1611614"/>
                  <a:pt x="2050942" y="1611614"/>
                </a:cubicBezTo>
                <a:cubicBezTo>
                  <a:pt x="2063199" y="1611614"/>
                  <a:pt x="2071612" y="1609433"/>
                  <a:pt x="2076182" y="1605070"/>
                </a:cubicBezTo>
                <a:cubicBezTo>
                  <a:pt x="2080753" y="1600708"/>
                  <a:pt x="2083038" y="1592502"/>
                  <a:pt x="2083038" y="1580453"/>
                </a:cubicBezTo>
                <a:cubicBezTo>
                  <a:pt x="2083038" y="1568612"/>
                  <a:pt x="2080805" y="1560562"/>
                  <a:pt x="2076338" y="1556303"/>
                </a:cubicBezTo>
                <a:cubicBezTo>
                  <a:pt x="2071872" y="1552045"/>
                  <a:pt x="2063614" y="1549915"/>
                  <a:pt x="2051565" y="1549915"/>
                </a:cubicBezTo>
                <a:close/>
                <a:moveTo>
                  <a:pt x="1717879" y="1529349"/>
                </a:moveTo>
                <a:cubicBezTo>
                  <a:pt x="1712893" y="1529349"/>
                  <a:pt x="1708738" y="1529557"/>
                  <a:pt x="1705414" y="1529972"/>
                </a:cubicBezTo>
                <a:cubicBezTo>
                  <a:pt x="1702090" y="1530388"/>
                  <a:pt x="1699442" y="1531011"/>
                  <a:pt x="1697468" y="1531842"/>
                </a:cubicBezTo>
                <a:cubicBezTo>
                  <a:pt x="1695495" y="1532673"/>
                  <a:pt x="1694144" y="1533712"/>
                  <a:pt x="1693417" y="1534958"/>
                </a:cubicBezTo>
                <a:cubicBezTo>
                  <a:pt x="1692690" y="1536204"/>
                  <a:pt x="1692327" y="1537659"/>
                  <a:pt x="1692327" y="1539321"/>
                </a:cubicBezTo>
                <a:lnTo>
                  <a:pt x="1692327" y="1955630"/>
                </a:lnTo>
                <a:cubicBezTo>
                  <a:pt x="1692327" y="1957292"/>
                  <a:pt x="1692690" y="1958694"/>
                  <a:pt x="1693417" y="1959837"/>
                </a:cubicBezTo>
                <a:cubicBezTo>
                  <a:pt x="1694144" y="1960979"/>
                  <a:pt x="1695495" y="1961966"/>
                  <a:pt x="1697468" y="1962797"/>
                </a:cubicBezTo>
                <a:cubicBezTo>
                  <a:pt x="1699442" y="1963628"/>
                  <a:pt x="1702090" y="1964251"/>
                  <a:pt x="1705414" y="1964667"/>
                </a:cubicBezTo>
                <a:cubicBezTo>
                  <a:pt x="1708738" y="1965082"/>
                  <a:pt x="1712893" y="1965290"/>
                  <a:pt x="1717879" y="1965290"/>
                </a:cubicBezTo>
                <a:cubicBezTo>
                  <a:pt x="1723072" y="1965290"/>
                  <a:pt x="1727331" y="1965082"/>
                  <a:pt x="1730655" y="1964667"/>
                </a:cubicBezTo>
                <a:cubicBezTo>
                  <a:pt x="1733978" y="1964251"/>
                  <a:pt x="1736575" y="1963628"/>
                  <a:pt x="1738445" y="1962797"/>
                </a:cubicBezTo>
                <a:cubicBezTo>
                  <a:pt x="1740314" y="1961966"/>
                  <a:pt x="1741665" y="1960979"/>
                  <a:pt x="1742496" y="1959837"/>
                </a:cubicBezTo>
                <a:cubicBezTo>
                  <a:pt x="1743326" y="1958694"/>
                  <a:pt x="1743742" y="1957292"/>
                  <a:pt x="1743742" y="1955630"/>
                </a:cubicBezTo>
                <a:lnTo>
                  <a:pt x="1743742" y="1759628"/>
                </a:lnTo>
                <a:cubicBezTo>
                  <a:pt x="1757868" y="1741970"/>
                  <a:pt x="1771372" y="1728571"/>
                  <a:pt x="1784251" y="1719430"/>
                </a:cubicBezTo>
                <a:cubicBezTo>
                  <a:pt x="1797131" y="1710290"/>
                  <a:pt x="1810011" y="1705720"/>
                  <a:pt x="1822891" y="1705720"/>
                </a:cubicBezTo>
                <a:cubicBezTo>
                  <a:pt x="1832862" y="1705720"/>
                  <a:pt x="1841639" y="1707589"/>
                  <a:pt x="1849222" y="1711329"/>
                </a:cubicBezTo>
                <a:cubicBezTo>
                  <a:pt x="1856804" y="1715068"/>
                  <a:pt x="1862984" y="1720469"/>
                  <a:pt x="1867762" y="1727532"/>
                </a:cubicBezTo>
                <a:cubicBezTo>
                  <a:pt x="1872541" y="1734595"/>
                  <a:pt x="1876176" y="1743009"/>
                  <a:pt x="1878669" y="1752773"/>
                </a:cubicBezTo>
                <a:cubicBezTo>
                  <a:pt x="1881162" y="1762536"/>
                  <a:pt x="1882408" y="1775416"/>
                  <a:pt x="1882408" y="1791412"/>
                </a:cubicBezTo>
                <a:lnTo>
                  <a:pt x="1882408" y="1955630"/>
                </a:lnTo>
                <a:cubicBezTo>
                  <a:pt x="1882408" y="1957292"/>
                  <a:pt x="1882824" y="1958694"/>
                  <a:pt x="1883655" y="1959837"/>
                </a:cubicBezTo>
                <a:cubicBezTo>
                  <a:pt x="1884485" y="1960979"/>
                  <a:pt x="1885836" y="1961966"/>
                  <a:pt x="1887705" y="1962797"/>
                </a:cubicBezTo>
                <a:cubicBezTo>
                  <a:pt x="1889575" y="1963628"/>
                  <a:pt x="1892172" y="1964251"/>
                  <a:pt x="1895496" y="1964667"/>
                </a:cubicBezTo>
                <a:cubicBezTo>
                  <a:pt x="1898819" y="1965082"/>
                  <a:pt x="1903078" y="1965290"/>
                  <a:pt x="1908272" y="1965290"/>
                </a:cubicBezTo>
                <a:cubicBezTo>
                  <a:pt x="1913257" y="1965290"/>
                  <a:pt x="1917412" y="1965082"/>
                  <a:pt x="1920736" y="1964667"/>
                </a:cubicBezTo>
                <a:cubicBezTo>
                  <a:pt x="1924060" y="1964251"/>
                  <a:pt x="1926657" y="1963628"/>
                  <a:pt x="1928526" y="1962797"/>
                </a:cubicBezTo>
                <a:cubicBezTo>
                  <a:pt x="1930396" y="1961966"/>
                  <a:pt x="1931746" y="1960979"/>
                  <a:pt x="1932577" y="1959837"/>
                </a:cubicBezTo>
                <a:cubicBezTo>
                  <a:pt x="1933408" y="1958694"/>
                  <a:pt x="1933824" y="1957292"/>
                  <a:pt x="1933824" y="1955630"/>
                </a:cubicBezTo>
                <a:lnTo>
                  <a:pt x="1933824" y="1784868"/>
                </a:lnTo>
                <a:cubicBezTo>
                  <a:pt x="1933824" y="1764718"/>
                  <a:pt x="1932110" y="1747527"/>
                  <a:pt x="1928682" y="1733297"/>
                </a:cubicBezTo>
                <a:cubicBezTo>
                  <a:pt x="1925254" y="1719067"/>
                  <a:pt x="1919593" y="1706654"/>
                  <a:pt x="1911699" y="1696060"/>
                </a:cubicBezTo>
                <a:cubicBezTo>
                  <a:pt x="1903805" y="1685465"/>
                  <a:pt x="1893470" y="1677000"/>
                  <a:pt x="1880694" y="1670664"/>
                </a:cubicBezTo>
                <a:cubicBezTo>
                  <a:pt x="1867918" y="1664328"/>
                  <a:pt x="1852182" y="1661160"/>
                  <a:pt x="1833485" y="1661160"/>
                </a:cubicBezTo>
                <a:cubicBezTo>
                  <a:pt x="1818320" y="1661160"/>
                  <a:pt x="1803259" y="1664951"/>
                  <a:pt x="1788302" y="1672533"/>
                </a:cubicBezTo>
                <a:cubicBezTo>
                  <a:pt x="1773345" y="1680116"/>
                  <a:pt x="1758492" y="1691697"/>
                  <a:pt x="1743742" y="1707278"/>
                </a:cubicBezTo>
                <a:lnTo>
                  <a:pt x="1743742" y="1539321"/>
                </a:lnTo>
                <a:cubicBezTo>
                  <a:pt x="1743742" y="1537659"/>
                  <a:pt x="1743326" y="1536204"/>
                  <a:pt x="1742496" y="1534958"/>
                </a:cubicBezTo>
                <a:cubicBezTo>
                  <a:pt x="1741665" y="1533712"/>
                  <a:pt x="1740314" y="1532673"/>
                  <a:pt x="1738445" y="1531842"/>
                </a:cubicBezTo>
                <a:cubicBezTo>
                  <a:pt x="1736575" y="1531011"/>
                  <a:pt x="1733978" y="1530388"/>
                  <a:pt x="1730655" y="1529972"/>
                </a:cubicBezTo>
                <a:cubicBezTo>
                  <a:pt x="1727331" y="1529557"/>
                  <a:pt x="1723072" y="1529349"/>
                  <a:pt x="1717879" y="1529349"/>
                </a:cubicBezTo>
                <a:close/>
                <a:moveTo>
                  <a:pt x="5434642" y="1527168"/>
                </a:moveTo>
                <a:cubicBezTo>
                  <a:pt x="5419269" y="1527168"/>
                  <a:pt x="5405923" y="1529297"/>
                  <a:pt x="5394601" y="1533556"/>
                </a:cubicBezTo>
                <a:cubicBezTo>
                  <a:pt x="5383279" y="1537814"/>
                  <a:pt x="5373879" y="1544410"/>
                  <a:pt x="5366400" y="1553343"/>
                </a:cubicBezTo>
                <a:cubicBezTo>
                  <a:pt x="5358921" y="1562276"/>
                  <a:pt x="5353364" y="1573753"/>
                  <a:pt x="5349729" y="1587776"/>
                </a:cubicBezTo>
                <a:cubicBezTo>
                  <a:pt x="5346094" y="1601798"/>
                  <a:pt x="5344276" y="1618573"/>
                  <a:pt x="5344276" y="1638101"/>
                </a:cubicBezTo>
                <a:lnTo>
                  <a:pt x="5344276" y="1667080"/>
                </a:lnTo>
                <a:lnTo>
                  <a:pt x="5304701" y="1667080"/>
                </a:lnTo>
                <a:cubicBezTo>
                  <a:pt x="5303039" y="1667080"/>
                  <a:pt x="5301585" y="1667444"/>
                  <a:pt x="5300339" y="1668171"/>
                </a:cubicBezTo>
                <a:cubicBezTo>
                  <a:pt x="5299092" y="1668898"/>
                  <a:pt x="5298054" y="1670144"/>
                  <a:pt x="5297223" y="1671910"/>
                </a:cubicBezTo>
                <a:cubicBezTo>
                  <a:pt x="5296392" y="1673676"/>
                  <a:pt x="5295769" y="1675909"/>
                  <a:pt x="5295353" y="1678610"/>
                </a:cubicBezTo>
                <a:cubicBezTo>
                  <a:pt x="5294938" y="1681310"/>
                  <a:pt x="5294730" y="1684634"/>
                  <a:pt x="5294730" y="1688581"/>
                </a:cubicBezTo>
                <a:cubicBezTo>
                  <a:pt x="5294730" y="1696060"/>
                  <a:pt x="5295561" y="1701461"/>
                  <a:pt x="5297223" y="1704785"/>
                </a:cubicBezTo>
                <a:cubicBezTo>
                  <a:pt x="5298885" y="1708109"/>
                  <a:pt x="5301378" y="1709771"/>
                  <a:pt x="5304701" y="1709771"/>
                </a:cubicBezTo>
                <a:lnTo>
                  <a:pt x="5344276" y="1709771"/>
                </a:lnTo>
                <a:lnTo>
                  <a:pt x="5344276" y="1955630"/>
                </a:lnTo>
                <a:cubicBezTo>
                  <a:pt x="5344276" y="1957292"/>
                  <a:pt x="5344691" y="1958694"/>
                  <a:pt x="5345522" y="1959837"/>
                </a:cubicBezTo>
                <a:cubicBezTo>
                  <a:pt x="5346353" y="1960979"/>
                  <a:pt x="5347755" y="1961966"/>
                  <a:pt x="5349729" y="1962797"/>
                </a:cubicBezTo>
                <a:cubicBezTo>
                  <a:pt x="5351703" y="1963628"/>
                  <a:pt x="5354351" y="1964251"/>
                  <a:pt x="5357675" y="1964667"/>
                </a:cubicBezTo>
                <a:cubicBezTo>
                  <a:pt x="5360999" y="1965082"/>
                  <a:pt x="5365154" y="1965290"/>
                  <a:pt x="5370139" y="1965290"/>
                </a:cubicBezTo>
                <a:cubicBezTo>
                  <a:pt x="5375125" y="1965290"/>
                  <a:pt x="5379280" y="1965082"/>
                  <a:pt x="5382604" y="1964667"/>
                </a:cubicBezTo>
                <a:cubicBezTo>
                  <a:pt x="5385927" y="1964251"/>
                  <a:pt x="5388576" y="1963628"/>
                  <a:pt x="5390550" y="1962797"/>
                </a:cubicBezTo>
                <a:cubicBezTo>
                  <a:pt x="5392523" y="1961966"/>
                  <a:pt x="5393926" y="1960979"/>
                  <a:pt x="5394756" y="1959837"/>
                </a:cubicBezTo>
                <a:cubicBezTo>
                  <a:pt x="5395587" y="1958694"/>
                  <a:pt x="5396003" y="1957292"/>
                  <a:pt x="5396003" y="1955630"/>
                </a:cubicBezTo>
                <a:lnTo>
                  <a:pt x="5396003" y="1709771"/>
                </a:lnTo>
                <a:lnTo>
                  <a:pt x="5458636" y="1709771"/>
                </a:lnTo>
                <a:cubicBezTo>
                  <a:pt x="5461752" y="1709771"/>
                  <a:pt x="5464245" y="1708109"/>
                  <a:pt x="5466115" y="1704785"/>
                </a:cubicBezTo>
                <a:cubicBezTo>
                  <a:pt x="5467985" y="1701461"/>
                  <a:pt x="5468919" y="1696060"/>
                  <a:pt x="5468919" y="1688581"/>
                </a:cubicBezTo>
                <a:cubicBezTo>
                  <a:pt x="5468919" y="1684634"/>
                  <a:pt x="5468659" y="1681310"/>
                  <a:pt x="5468140" y="1678610"/>
                </a:cubicBezTo>
                <a:cubicBezTo>
                  <a:pt x="5467621" y="1675909"/>
                  <a:pt x="5466894" y="1673676"/>
                  <a:pt x="5465959" y="1671910"/>
                </a:cubicBezTo>
                <a:cubicBezTo>
                  <a:pt x="5465024" y="1670144"/>
                  <a:pt x="5463985" y="1668898"/>
                  <a:pt x="5462843" y="1668171"/>
                </a:cubicBezTo>
                <a:cubicBezTo>
                  <a:pt x="5461701" y="1667444"/>
                  <a:pt x="5460298" y="1667080"/>
                  <a:pt x="5458636" y="1667080"/>
                </a:cubicBezTo>
                <a:lnTo>
                  <a:pt x="5396003" y="1667080"/>
                </a:lnTo>
                <a:lnTo>
                  <a:pt x="5396003" y="1636542"/>
                </a:lnTo>
                <a:cubicBezTo>
                  <a:pt x="5396003" y="1624494"/>
                  <a:pt x="5396730" y="1614262"/>
                  <a:pt x="5398184" y="1605849"/>
                </a:cubicBezTo>
                <a:cubicBezTo>
                  <a:pt x="5399638" y="1597436"/>
                  <a:pt x="5402027" y="1590580"/>
                  <a:pt x="5405351" y="1585283"/>
                </a:cubicBezTo>
                <a:cubicBezTo>
                  <a:pt x="5408675" y="1579986"/>
                  <a:pt x="5413037" y="1576090"/>
                  <a:pt x="5418439" y="1573598"/>
                </a:cubicBezTo>
                <a:cubicBezTo>
                  <a:pt x="5423840" y="1571105"/>
                  <a:pt x="5430384" y="1569858"/>
                  <a:pt x="5438070" y="1569858"/>
                </a:cubicBezTo>
                <a:cubicBezTo>
                  <a:pt x="5443679" y="1569858"/>
                  <a:pt x="5448613" y="1570326"/>
                  <a:pt x="5452871" y="1571260"/>
                </a:cubicBezTo>
                <a:cubicBezTo>
                  <a:pt x="5457130" y="1572195"/>
                  <a:pt x="5460818" y="1573234"/>
                  <a:pt x="5463934" y="1574377"/>
                </a:cubicBezTo>
                <a:cubicBezTo>
                  <a:pt x="5467050" y="1575519"/>
                  <a:pt x="5469698" y="1576558"/>
                  <a:pt x="5471880" y="1577493"/>
                </a:cubicBezTo>
                <a:cubicBezTo>
                  <a:pt x="5474061" y="1578427"/>
                  <a:pt x="5475879" y="1578895"/>
                  <a:pt x="5477333" y="1578895"/>
                </a:cubicBezTo>
                <a:cubicBezTo>
                  <a:pt x="5478579" y="1578895"/>
                  <a:pt x="5479618" y="1578635"/>
                  <a:pt x="5480449" y="1578116"/>
                </a:cubicBezTo>
                <a:cubicBezTo>
                  <a:pt x="5481280" y="1577596"/>
                  <a:pt x="5481955" y="1576610"/>
                  <a:pt x="5482474" y="1575156"/>
                </a:cubicBezTo>
                <a:cubicBezTo>
                  <a:pt x="5482993" y="1573701"/>
                  <a:pt x="5483461" y="1571780"/>
                  <a:pt x="5483877" y="1569391"/>
                </a:cubicBezTo>
                <a:cubicBezTo>
                  <a:pt x="5484292" y="1567002"/>
                  <a:pt x="5484500" y="1563834"/>
                  <a:pt x="5484500" y="1559887"/>
                </a:cubicBezTo>
                <a:cubicBezTo>
                  <a:pt x="5484500" y="1555940"/>
                  <a:pt x="5484344" y="1552564"/>
                  <a:pt x="5484032" y="1549759"/>
                </a:cubicBezTo>
                <a:cubicBezTo>
                  <a:pt x="5483721" y="1546955"/>
                  <a:pt x="5483149" y="1544566"/>
                  <a:pt x="5482319" y="1542592"/>
                </a:cubicBezTo>
                <a:cubicBezTo>
                  <a:pt x="5481488" y="1540619"/>
                  <a:pt x="5480449" y="1539009"/>
                  <a:pt x="5479202" y="1537763"/>
                </a:cubicBezTo>
                <a:cubicBezTo>
                  <a:pt x="5477956" y="1536516"/>
                  <a:pt x="5475463" y="1535114"/>
                  <a:pt x="5471724" y="1533556"/>
                </a:cubicBezTo>
                <a:cubicBezTo>
                  <a:pt x="5467985" y="1531998"/>
                  <a:pt x="5462687" y="1530544"/>
                  <a:pt x="5455832" y="1529193"/>
                </a:cubicBezTo>
                <a:cubicBezTo>
                  <a:pt x="5448976" y="1527843"/>
                  <a:pt x="5441913" y="1527168"/>
                  <a:pt x="5434642" y="1527168"/>
                </a:cubicBezTo>
                <a:close/>
                <a:moveTo>
                  <a:pt x="5898065" y="1132243"/>
                </a:moveTo>
                <a:cubicBezTo>
                  <a:pt x="5891417" y="1132243"/>
                  <a:pt x="5886016" y="1132866"/>
                  <a:pt x="5881862" y="1134113"/>
                </a:cubicBezTo>
                <a:cubicBezTo>
                  <a:pt x="5877707" y="1135359"/>
                  <a:pt x="5874383" y="1137333"/>
                  <a:pt x="5871890" y="1140033"/>
                </a:cubicBezTo>
                <a:cubicBezTo>
                  <a:pt x="5869397" y="1142734"/>
                  <a:pt x="5867683" y="1146421"/>
                  <a:pt x="5866749" y="1151095"/>
                </a:cubicBezTo>
                <a:cubicBezTo>
                  <a:pt x="5865814" y="1155769"/>
                  <a:pt x="5865346" y="1161534"/>
                  <a:pt x="5865346" y="1168390"/>
                </a:cubicBezTo>
                <a:cubicBezTo>
                  <a:pt x="5865346" y="1175245"/>
                  <a:pt x="5865814" y="1180958"/>
                  <a:pt x="5866749" y="1185528"/>
                </a:cubicBezTo>
                <a:cubicBezTo>
                  <a:pt x="5867683" y="1190098"/>
                  <a:pt x="5869397" y="1193786"/>
                  <a:pt x="5871890" y="1196590"/>
                </a:cubicBezTo>
                <a:cubicBezTo>
                  <a:pt x="5874383" y="1199395"/>
                  <a:pt x="5877707" y="1201368"/>
                  <a:pt x="5881862" y="1202511"/>
                </a:cubicBezTo>
                <a:cubicBezTo>
                  <a:pt x="5886016" y="1203653"/>
                  <a:pt x="5891417" y="1204225"/>
                  <a:pt x="5898065" y="1204225"/>
                </a:cubicBezTo>
                <a:cubicBezTo>
                  <a:pt x="5904505" y="1204225"/>
                  <a:pt x="5909802" y="1203653"/>
                  <a:pt x="5913957" y="1202511"/>
                </a:cubicBezTo>
                <a:cubicBezTo>
                  <a:pt x="5918112" y="1201368"/>
                  <a:pt x="5921488" y="1199395"/>
                  <a:pt x="5924085" y="1196590"/>
                </a:cubicBezTo>
                <a:cubicBezTo>
                  <a:pt x="5926681" y="1193786"/>
                  <a:pt x="5928447" y="1190098"/>
                  <a:pt x="5929382" y="1185528"/>
                </a:cubicBezTo>
                <a:cubicBezTo>
                  <a:pt x="5930317" y="1180958"/>
                  <a:pt x="5930784" y="1175245"/>
                  <a:pt x="5930784" y="1168390"/>
                </a:cubicBezTo>
                <a:cubicBezTo>
                  <a:pt x="5930784" y="1161534"/>
                  <a:pt x="5930317" y="1155769"/>
                  <a:pt x="5929382" y="1151095"/>
                </a:cubicBezTo>
                <a:cubicBezTo>
                  <a:pt x="5928447" y="1146421"/>
                  <a:pt x="5926681" y="1142734"/>
                  <a:pt x="5924085" y="1140033"/>
                </a:cubicBezTo>
                <a:cubicBezTo>
                  <a:pt x="5921488" y="1137333"/>
                  <a:pt x="5918112" y="1135359"/>
                  <a:pt x="5913957" y="1134113"/>
                </a:cubicBezTo>
                <a:cubicBezTo>
                  <a:pt x="5909802" y="1132866"/>
                  <a:pt x="5904505" y="1132243"/>
                  <a:pt x="5898065" y="1132243"/>
                </a:cubicBezTo>
                <a:close/>
                <a:moveTo>
                  <a:pt x="6952057" y="1065870"/>
                </a:moveTo>
                <a:lnTo>
                  <a:pt x="6995994" y="1065870"/>
                </a:lnTo>
                <a:lnTo>
                  <a:pt x="6995994" y="1125388"/>
                </a:lnTo>
                <a:cubicBezTo>
                  <a:pt x="6983321" y="1139514"/>
                  <a:pt x="6971221" y="1150005"/>
                  <a:pt x="6959691" y="1156860"/>
                </a:cubicBezTo>
                <a:cubicBezTo>
                  <a:pt x="6948162" y="1163715"/>
                  <a:pt x="6935645" y="1167143"/>
                  <a:pt x="6922142" y="1167143"/>
                </a:cubicBezTo>
                <a:cubicBezTo>
                  <a:pt x="6905523" y="1167143"/>
                  <a:pt x="6892591" y="1162833"/>
                  <a:pt x="6883347" y="1154211"/>
                </a:cubicBezTo>
                <a:cubicBezTo>
                  <a:pt x="6874102" y="1145590"/>
                  <a:pt x="6869480" y="1134009"/>
                  <a:pt x="6869480" y="1119467"/>
                </a:cubicBezTo>
                <a:cubicBezTo>
                  <a:pt x="6869480" y="1110950"/>
                  <a:pt x="6871090" y="1103419"/>
                  <a:pt x="6874310" y="1096875"/>
                </a:cubicBezTo>
                <a:cubicBezTo>
                  <a:pt x="6877530" y="1090332"/>
                  <a:pt x="6882568" y="1084723"/>
                  <a:pt x="6889423" y="1080048"/>
                </a:cubicBezTo>
                <a:cubicBezTo>
                  <a:pt x="6896279" y="1075374"/>
                  <a:pt x="6904900" y="1071843"/>
                  <a:pt x="6915287" y="1069454"/>
                </a:cubicBezTo>
                <a:cubicBezTo>
                  <a:pt x="6925673" y="1067065"/>
                  <a:pt x="6937930" y="1065870"/>
                  <a:pt x="6952057" y="1065870"/>
                </a:cubicBezTo>
                <a:close/>
                <a:moveTo>
                  <a:pt x="5666182" y="1065870"/>
                </a:moveTo>
                <a:lnTo>
                  <a:pt x="5710119" y="1065870"/>
                </a:lnTo>
                <a:lnTo>
                  <a:pt x="5710119" y="1125388"/>
                </a:lnTo>
                <a:cubicBezTo>
                  <a:pt x="5697446" y="1139514"/>
                  <a:pt x="5685346" y="1150005"/>
                  <a:pt x="5673816" y="1156860"/>
                </a:cubicBezTo>
                <a:cubicBezTo>
                  <a:pt x="5662287" y="1163715"/>
                  <a:pt x="5649770" y="1167143"/>
                  <a:pt x="5636267" y="1167143"/>
                </a:cubicBezTo>
                <a:cubicBezTo>
                  <a:pt x="5619648" y="1167143"/>
                  <a:pt x="5606716" y="1162833"/>
                  <a:pt x="5597472" y="1154211"/>
                </a:cubicBezTo>
                <a:cubicBezTo>
                  <a:pt x="5588227" y="1145590"/>
                  <a:pt x="5583605" y="1134009"/>
                  <a:pt x="5583605" y="1119467"/>
                </a:cubicBezTo>
                <a:cubicBezTo>
                  <a:pt x="5583605" y="1110950"/>
                  <a:pt x="5585215" y="1103419"/>
                  <a:pt x="5588435" y="1096875"/>
                </a:cubicBezTo>
                <a:cubicBezTo>
                  <a:pt x="5591655" y="1090332"/>
                  <a:pt x="5596693" y="1084723"/>
                  <a:pt x="5603548" y="1080048"/>
                </a:cubicBezTo>
                <a:cubicBezTo>
                  <a:pt x="5610404" y="1075374"/>
                  <a:pt x="5619025" y="1071843"/>
                  <a:pt x="5629412" y="1069454"/>
                </a:cubicBezTo>
                <a:cubicBezTo>
                  <a:pt x="5639798" y="1067065"/>
                  <a:pt x="5652055" y="1065870"/>
                  <a:pt x="5666182" y="1065870"/>
                </a:cubicBezTo>
                <a:close/>
                <a:moveTo>
                  <a:pt x="5170882" y="1065870"/>
                </a:moveTo>
                <a:lnTo>
                  <a:pt x="5214819" y="1065870"/>
                </a:lnTo>
                <a:lnTo>
                  <a:pt x="5214819" y="1125388"/>
                </a:lnTo>
                <a:cubicBezTo>
                  <a:pt x="5202146" y="1139514"/>
                  <a:pt x="5190046" y="1150005"/>
                  <a:pt x="5178516" y="1156860"/>
                </a:cubicBezTo>
                <a:cubicBezTo>
                  <a:pt x="5166987" y="1163715"/>
                  <a:pt x="5154470" y="1167143"/>
                  <a:pt x="5140967" y="1167143"/>
                </a:cubicBezTo>
                <a:cubicBezTo>
                  <a:pt x="5124348" y="1167143"/>
                  <a:pt x="5111416" y="1162833"/>
                  <a:pt x="5102172" y="1154211"/>
                </a:cubicBezTo>
                <a:cubicBezTo>
                  <a:pt x="5092927" y="1145590"/>
                  <a:pt x="5088305" y="1134009"/>
                  <a:pt x="5088305" y="1119467"/>
                </a:cubicBezTo>
                <a:cubicBezTo>
                  <a:pt x="5088305" y="1110950"/>
                  <a:pt x="5089915" y="1103419"/>
                  <a:pt x="5093135" y="1096875"/>
                </a:cubicBezTo>
                <a:cubicBezTo>
                  <a:pt x="5096355" y="1090332"/>
                  <a:pt x="5101393" y="1084723"/>
                  <a:pt x="5108248" y="1080048"/>
                </a:cubicBezTo>
                <a:cubicBezTo>
                  <a:pt x="5115103" y="1075374"/>
                  <a:pt x="5123725" y="1071843"/>
                  <a:pt x="5134112" y="1069454"/>
                </a:cubicBezTo>
                <a:cubicBezTo>
                  <a:pt x="5144498" y="1067065"/>
                  <a:pt x="5156755" y="1065870"/>
                  <a:pt x="5170882" y="1065870"/>
                </a:cubicBezTo>
                <a:close/>
                <a:moveTo>
                  <a:pt x="8021019" y="1022868"/>
                </a:moveTo>
                <a:cubicBezTo>
                  <a:pt x="8017280" y="1022868"/>
                  <a:pt x="8014476" y="1024426"/>
                  <a:pt x="8012606" y="1027542"/>
                </a:cubicBezTo>
                <a:cubicBezTo>
                  <a:pt x="8010736" y="1030658"/>
                  <a:pt x="8009801" y="1036164"/>
                  <a:pt x="8009801" y="1044058"/>
                </a:cubicBezTo>
                <a:cubicBezTo>
                  <a:pt x="8009801" y="1051952"/>
                  <a:pt x="8010736" y="1057509"/>
                  <a:pt x="8012606" y="1060729"/>
                </a:cubicBezTo>
                <a:cubicBezTo>
                  <a:pt x="8014476" y="1063949"/>
                  <a:pt x="8017280" y="1065559"/>
                  <a:pt x="8021019" y="1065559"/>
                </a:cubicBezTo>
                <a:lnTo>
                  <a:pt x="8151272" y="1065559"/>
                </a:lnTo>
                <a:cubicBezTo>
                  <a:pt x="8154803" y="1065559"/>
                  <a:pt x="8157504" y="1064001"/>
                  <a:pt x="8159374" y="1060885"/>
                </a:cubicBezTo>
                <a:cubicBezTo>
                  <a:pt x="8161243" y="1057768"/>
                  <a:pt x="8162178" y="1052159"/>
                  <a:pt x="8162178" y="1044058"/>
                </a:cubicBezTo>
                <a:cubicBezTo>
                  <a:pt x="8162178" y="1040111"/>
                  <a:pt x="8161918" y="1036787"/>
                  <a:pt x="8161399" y="1034086"/>
                </a:cubicBezTo>
                <a:cubicBezTo>
                  <a:pt x="8160879" y="1031386"/>
                  <a:pt x="8160153" y="1029152"/>
                  <a:pt x="8159218" y="1027387"/>
                </a:cubicBezTo>
                <a:cubicBezTo>
                  <a:pt x="8158283" y="1025621"/>
                  <a:pt x="8157140" y="1024426"/>
                  <a:pt x="8155790" y="1023803"/>
                </a:cubicBezTo>
                <a:cubicBezTo>
                  <a:pt x="8154440" y="1023180"/>
                  <a:pt x="8152933" y="1022868"/>
                  <a:pt x="8151272" y="1022868"/>
                </a:cubicBezTo>
                <a:close/>
                <a:moveTo>
                  <a:pt x="4828781" y="943408"/>
                </a:moveTo>
                <a:cubicBezTo>
                  <a:pt x="4842908" y="943408"/>
                  <a:pt x="4856463" y="947926"/>
                  <a:pt x="4869446" y="956963"/>
                </a:cubicBezTo>
                <a:cubicBezTo>
                  <a:pt x="4882430" y="966000"/>
                  <a:pt x="4895881" y="979139"/>
                  <a:pt x="4909800" y="996381"/>
                </a:cubicBezTo>
                <a:lnTo>
                  <a:pt x="4909800" y="1108561"/>
                </a:lnTo>
                <a:cubicBezTo>
                  <a:pt x="4901698" y="1118740"/>
                  <a:pt x="4894012" y="1127309"/>
                  <a:pt x="4886741" y="1134268"/>
                </a:cubicBezTo>
                <a:cubicBezTo>
                  <a:pt x="4879470" y="1141228"/>
                  <a:pt x="4872511" y="1146889"/>
                  <a:pt x="4865863" y="1151251"/>
                </a:cubicBezTo>
                <a:cubicBezTo>
                  <a:pt x="4859215" y="1155614"/>
                  <a:pt x="4852724" y="1158730"/>
                  <a:pt x="4846387" y="1160599"/>
                </a:cubicBezTo>
                <a:cubicBezTo>
                  <a:pt x="4840051" y="1162469"/>
                  <a:pt x="4833456" y="1163404"/>
                  <a:pt x="4826600" y="1163404"/>
                </a:cubicBezTo>
                <a:cubicBezTo>
                  <a:pt x="4813097" y="1163404"/>
                  <a:pt x="4801879" y="1160236"/>
                  <a:pt x="4792946" y="1153900"/>
                </a:cubicBezTo>
                <a:cubicBezTo>
                  <a:pt x="4784014" y="1147564"/>
                  <a:pt x="4776847" y="1139150"/>
                  <a:pt x="4771445" y="1128659"/>
                </a:cubicBezTo>
                <a:cubicBezTo>
                  <a:pt x="4766044" y="1118169"/>
                  <a:pt x="4762253" y="1106172"/>
                  <a:pt x="4760072" y="1092669"/>
                </a:cubicBezTo>
                <a:cubicBezTo>
                  <a:pt x="4757890" y="1079166"/>
                  <a:pt x="4756800" y="1065351"/>
                  <a:pt x="4756800" y="1051225"/>
                </a:cubicBezTo>
                <a:cubicBezTo>
                  <a:pt x="4756800" y="1037929"/>
                  <a:pt x="4758098" y="1024842"/>
                  <a:pt x="4760695" y="1011962"/>
                </a:cubicBezTo>
                <a:cubicBezTo>
                  <a:pt x="4763292" y="999082"/>
                  <a:pt x="4767446" y="987553"/>
                  <a:pt x="4773159" y="977373"/>
                </a:cubicBezTo>
                <a:cubicBezTo>
                  <a:pt x="4778872" y="967194"/>
                  <a:pt x="4786299" y="958988"/>
                  <a:pt x="4795439" y="952756"/>
                </a:cubicBezTo>
                <a:cubicBezTo>
                  <a:pt x="4804580" y="946524"/>
                  <a:pt x="4815694" y="943408"/>
                  <a:pt x="4828781" y="943408"/>
                </a:cubicBezTo>
                <a:close/>
                <a:moveTo>
                  <a:pt x="3813953" y="942162"/>
                </a:moveTo>
                <a:cubicBezTo>
                  <a:pt x="3830514" y="942162"/>
                  <a:pt x="3844349" y="945122"/>
                  <a:pt x="3855459" y="951042"/>
                </a:cubicBezTo>
                <a:cubicBezTo>
                  <a:pt x="3866567" y="956963"/>
                  <a:pt x="3875372" y="965013"/>
                  <a:pt x="3881869" y="975192"/>
                </a:cubicBezTo>
                <a:cubicBezTo>
                  <a:pt x="3888368" y="985371"/>
                  <a:pt x="3893032" y="997212"/>
                  <a:pt x="3895863" y="1010715"/>
                </a:cubicBezTo>
                <a:cubicBezTo>
                  <a:pt x="3898693" y="1024219"/>
                  <a:pt x="3900108" y="1038553"/>
                  <a:pt x="3900108" y="1053718"/>
                </a:cubicBezTo>
                <a:cubicBezTo>
                  <a:pt x="3900108" y="1069921"/>
                  <a:pt x="3898431" y="1084775"/>
                  <a:pt x="3895076" y="1098278"/>
                </a:cubicBezTo>
                <a:cubicBezTo>
                  <a:pt x="3891722" y="1111781"/>
                  <a:pt x="3886481" y="1123414"/>
                  <a:pt x="3879354" y="1133178"/>
                </a:cubicBezTo>
                <a:cubicBezTo>
                  <a:pt x="3872228" y="1142942"/>
                  <a:pt x="3863110" y="1150524"/>
                  <a:pt x="3852001" y="1155925"/>
                </a:cubicBezTo>
                <a:cubicBezTo>
                  <a:pt x="3840892" y="1161326"/>
                  <a:pt x="3827791" y="1164027"/>
                  <a:pt x="3812697" y="1164027"/>
                </a:cubicBezTo>
                <a:cubicBezTo>
                  <a:pt x="3796136" y="1164027"/>
                  <a:pt x="3782301" y="1161067"/>
                  <a:pt x="3771192" y="1155146"/>
                </a:cubicBezTo>
                <a:cubicBezTo>
                  <a:pt x="3760083" y="1149226"/>
                  <a:pt x="3751227" y="1141228"/>
                  <a:pt x="3744625" y="1131152"/>
                </a:cubicBezTo>
                <a:cubicBezTo>
                  <a:pt x="3738023" y="1121077"/>
                  <a:pt x="3733306" y="1109288"/>
                  <a:pt x="3730476" y="1095785"/>
                </a:cubicBezTo>
                <a:cubicBezTo>
                  <a:pt x="3727646" y="1082282"/>
                  <a:pt x="3726230" y="1067844"/>
                  <a:pt x="3726230" y="1052471"/>
                </a:cubicBezTo>
                <a:cubicBezTo>
                  <a:pt x="3726230" y="1036475"/>
                  <a:pt x="3727959" y="1021726"/>
                  <a:pt x="3731418" y="1008223"/>
                </a:cubicBezTo>
                <a:cubicBezTo>
                  <a:pt x="3734877" y="994720"/>
                  <a:pt x="3740169" y="983034"/>
                  <a:pt x="3747295" y="973167"/>
                </a:cubicBezTo>
                <a:cubicBezTo>
                  <a:pt x="3754422" y="963299"/>
                  <a:pt x="3763488" y="955665"/>
                  <a:pt x="3774493" y="950263"/>
                </a:cubicBezTo>
                <a:cubicBezTo>
                  <a:pt x="3785499" y="944862"/>
                  <a:pt x="3798652" y="942162"/>
                  <a:pt x="3813953" y="942162"/>
                </a:cubicBezTo>
                <a:close/>
                <a:moveTo>
                  <a:pt x="3137679" y="942162"/>
                </a:moveTo>
                <a:cubicBezTo>
                  <a:pt x="3154239" y="942162"/>
                  <a:pt x="3168074" y="945122"/>
                  <a:pt x="3179183" y="951042"/>
                </a:cubicBezTo>
                <a:cubicBezTo>
                  <a:pt x="3190292" y="956963"/>
                  <a:pt x="3199096" y="965013"/>
                  <a:pt x="3205594" y="975192"/>
                </a:cubicBezTo>
                <a:cubicBezTo>
                  <a:pt x="3212093" y="985371"/>
                  <a:pt x="3216757" y="997212"/>
                  <a:pt x="3219588" y="1010715"/>
                </a:cubicBezTo>
                <a:cubicBezTo>
                  <a:pt x="3222418" y="1024219"/>
                  <a:pt x="3223833" y="1038553"/>
                  <a:pt x="3223833" y="1053718"/>
                </a:cubicBezTo>
                <a:cubicBezTo>
                  <a:pt x="3223833" y="1069921"/>
                  <a:pt x="3222156" y="1084775"/>
                  <a:pt x="3218801" y="1098278"/>
                </a:cubicBezTo>
                <a:cubicBezTo>
                  <a:pt x="3215447" y="1111781"/>
                  <a:pt x="3210206" y="1123414"/>
                  <a:pt x="3203080" y="1133178"/>
                </a:cubicBezTo>
                <a:cubicBezTo>
                  <a:pt x="3195953" y="1142942"/>
                  <a:pt x="3186835" y="1150524"/>
                  <a:pt x="3175727" y="1155925"/>
                </a:cubicBezTo>
                <a:cubicBezTo>
                  <a:pt x="3164617" y="1161326"/>
                  <a:pt x="3151516" y="1164027"/>
                  <a:pt x="3136423" y="1164027"/>
                </a:cubicBezTo>
                <a:cubicBezTo>
                  <a:pt x="3119861" y="1164027"/>
                  <a:pt x="3106026" y="1161067"/>
                  <a:pt x="3094917" y="1155146"/>
                </a:cubicBezTo>
                <a:cubicBezTo>
                  <a:pt x="3083808" y="1149226"/>
                  <a:pt x="3074953" y="1141228"/>
                  <a:pt x="3068350" y="1131152"/>
                </a:cubicBezTo>
                <a:cubicBezTo>
                  <a:pt x="3061748" y="1121077"/>
                  <a:pt x="3057032" y="1109288"/>
                  <a:pt x="3054201" y="1095785"/>
                </a:cubicBezTo>
                <a:cubicBezTo>
                  <a:pt x="3051371" y="1082282"/>
                  <a:pt x="3049955" y="1067844"/>
                  <a:pt x="3049955" y="1052471"/>
                </a:cubicBezTo>
                <a:cubicBezTo>
                  <a:pt x="3049955" y="1036475"/>
                  <a:pt x="3051684" y="1021726"/>
                  <a:pt x="3055143" y="1008223"/>
                </a:cubicBezTo>
                <a:cubicBezTo>
                  <a:pt x="3058602" y="994720"/>
                  <a:pt x="3063894" y="983034"/>
                  <a:pt x="3071021" y="973167"/>
                </a:cubicBezTo>
                <a:cubicBezTo>
                  <a:pt x="3078147" y="963299"/>
                  <a:pt x="3087213" y="955665"/>
                  <a:pt x="3098219" y="950263"/>
                </a:cubicBezTo>
                <a:cubicBezTo>
                  <a:pt x="3109224" y="944862"/>
                  <a:pt x="3122377" y="942162"/>
                  <a:pt x="3137679" y="942162"/>
                </a:cubicBezTo>
                <a:close/>
                <a:moveTo>
                  <a:pt x="1537478" y="942162"/>
                </a:moveTo>
                <a:cubicBezTo>
                  <a:pt x="1554039" y="942162"/>
                  <a:pt x="1567874" y="945122"/>
                  <a:pt x="1578983" y="951042"/>
                </a:cubicBezTo>
                <a:cubicBezTo>
                  <a:pt x="1590092" y="956963"/>
                  <a:pt x="1598896" y="965013"/>
                  <a:pt x="1605394" y="975192"/>
                </a:cubicBezTo>
                <a:cubicBezTo>
                  <a:pt x="1611893" y="985371"/>
                  <a:pt x="1616557" y="997212"/>
                  <a:pt x="1619388" y="1010715"/>
                </a:cubicBezTo>
                <a:cubicBezTo>
                  <a:pt x="1622218" y="1024219"/>
                  <a:pt x="1623634" y="1038553"/>
                  <a:pt x="1623634" y="1053718"/>
                </a:cubicBezTo>
                <a:cubicBezTo>
                  <a:pt x="1623634" y="1069921"/>
                  <a:pt x="1621956" y="1084775"/>
                  <a:pt x="1618601" y="1098278"/>
                </a:cubicBezTo>
                <a:cubicBezTo>
                  <a:pt x="1615247" y="1111781"/>
                  <a:pt x="1610006" y="1123414"/>
                  <a:pt x="1602880" y="1133178"/>
                </a:cubicBezTo>
                <a:cubicBezTo>
                  <a:pt x="1595753" y="1142942"/>
                  <a:pt x="1586635" y="1150524"/>
                  <a:pt x="1575526" y="1155925"/>
                </a:cubicBezTo>
                <a:cubicBezTo>
                  <a:pt x="1564417" y="1161326"/>
                  <a:pt x="1551316" y="1164027"/>
                  <a:pt x="1536222" y="1164027"/>
                </a:cubicBezTo>
                <a:cubicBezTo>
                  <a:pt x="1519661" y="1164027"/>
                  <a:pt x="1505827" y="1161067"/>
                  <a:pt x="1494717" y="1155146"/>
                </a:cubicBezTo>
                <a:cubicBezTo>
                  <a:pt x="1483608" y="1149226"/>
                  <a:pt x="1474753" y="1141228"/>
                  <a:pt x="1468150" y="1131152"/>
                </a:cubicBezTo>
                <a:cubicBezTo>
                  <a:pt x="1461548" y="1121077"/>
                  <a:pt x="1456832" y="1109288"/>
                  <a:pt x="1454001" y="1095785"/>
                </a:cubicBezTo>
                <a:cubicBezTo>
                  <a:pt x="1451171" y="1082282"/>
                  <a:pt x="1449756" y="1067844"/>
                  <a:pt x="1449756" y="1052471"/>
                </a:cubicBezTo>
                <a:cubicBezTo>
                  <a:pt x="1449756" y="1036475"/>
                  <a:pt x="1451485" y="1021726"/>
                  <a:pt x="1454943" y="1008223"/>
                </a:cubicBezTo>
                <a:cubicBezTo>
                  <a:pt x="1458402" y="994720"/>
                  <a:pt x="1463694" y="983034"/>
                  <a:pt x="1470821" y="973167"/>
                </a:cubicBezTo>
                <a:cubicBezTo>
                  <a:pt x="1477947" y="963299"/>
                  <a:pt x="1487013" y="955665"/>
                  <a:pt x="1498018" y="950263"/>
                </a:cubicBezTo>
                <a:cubicBezTo>
                  <a:pt x="1509024" y="944862"/>
                  <a:pt x="1522177" y="942162"/>
                  <a:pt x="1537478" y="942162"/>
                </a:cubicBezTo>
                <a:close/>
                <a:moveTo>
                  <a:pt x="2672386" y="939357"/>
                </a:moveTo>
                <a:cubicBezTo>
                  <a:pt x="2697260" y="939357"/>
                  <a:pt x="2716018" y="947043"/>
                  <a:pt x="2728661" y="962416"/>
                </a:cubicBezTo>
                <a:cubicBezTo>
                  <a:pt x="2741304" y="977789"/>
                  <a:pt x="2747314" y="998978"/>
                  <a:pt x="2746690" y="1025984"/>
                </a:cubicBezTo>
                <a:lnTo>
                  <a:pt x="2593690" y="1025984"/>
                </a:lnTo>
                <a:cubicBezTo>
                  <a:pt x="2594109" y="1014559"/>
                  <a:pt x="2596095" y="1003600"/>
                  <a:pt x="2599647" y="993110"/>
                </a:cubicBezTo>
                <a:cubicBezTo>
                  <a:pt x="2603200" y="982619"/>
                  <a:pt x="2608217" y="973426"/>
                  <a:pt x="2614697" y="965532"/>
                </a:cubicBezTo>
                <a:cubicBezTo>
                  <a:pt x="2621177" y="957638"/>
                  <a:pt x="2629225" y="951302"/>
                  <a:pt x="2638839" y="946524"/>
                </a:cubicBezTo>
                <a:cubicBezTo>
                  <a:pt x="2648454" y="941746"/>
                  <a:pt x="2659636" y="939357"/>
                  <a:pt x="2672386" y="939357"/>
                </a:cubicBezTo>
                <a:close/>
                <a:moveTo>
                  <a:pt x="5898065" y="915675"/>
                </a:moveTo>
                <a:cubicBezTo>
                  <a:pt x="5891417" y="915675"/>
                  <a:pt x="5886016" y="916246"/>
                  <a:pt x="5881862" y="917389"/>
                </a:cubicBezTo>
                <a:cubicBezTo>
                  <a:pt x="5877707" y="918531"/>
                  <a:pt x="5874383" y="920505"/>
                  <a:pt x="5871890" y="923309"/>
                </a:cubicBezTo>
                <a:cubicBezTo>
                  <a:pt x="5869397" y="926114"/>
                  <a:pt x="5867683" y="929853"/>
                  <a:pt x="5866749" y="934527"/>
                </a:cubicBezTo>
                <a:cubicBezTo>
                  <a:pt x="5865814" y="939201"/>
                  <a:pt x="5865346" y="945070"/>
                  <a:pt x="5865346" y="952133"/>
                </a:cubicBezTo>
                <a:cubicBezTo>
                  <a:pt x="5865346" y="958781"/>
                  <a:pt x="5865814" y="964390"/>
                  <a:pt x="5866749" y="968960"/>
                </a:cubicBezTo>
                <a:cubicBezTo>
                  <a:pt x="5867683" y="973530"/>
                  <a:pt x="5869397" y="977218"/>
                  <a:pt x="5871890" y="980022"/>
                </a:cubicBezTo>
                <a:cubicBezTo>
                  <a:pt x="5874383" y="982826"/>
                  <a:pt x="5877707" y="984800"/>
                  <a:pt x="5881862" y="985943"/>
                </a:cubicBezTo>
                <a:cubicBezTo>
                  <a:pt x="5886016" y="987085"/>
                  <a:pt x="5891417" y="987656"/>
                  <a:pt x="5898065" y="987656"/>
                </a:cubicBezTo>
                <a:cubicBezTo>
                  <a:pt x="5904505" y="987656"/>
                  <a:pt x="5909802" y="987085"/>
                  <a:pt x="5913957" y="985943"/>
                </a:cubicBezTo>
                <a:cubicBezTo>
                  <a:pt x="5918112" y="984800"/>
                  <a:pt x="5921488" y="982826"/>
                  <a:pt x="5924085" y="980022"/>
                </a:cubicBezTo>
                <a:cubicBezTo>
                  <a:pt x="5926681" y="977218"/>
                  <a:pt x="5928447" y="973530"/>
                  <a:pt x="5929382" y="968960"/>
                </a:cubicBezTo>
                <a:cubicBezTo>
                  <a:pt x="5930317" y="964390"/>
                  <a:pt x="5930784" y="958781"/>
                  <a:pt x="5930784" y="952133"/>
                </a:cubicBezTo>
                <a:cubicBezTo>
                  <a:pt x="5930784" y="945070"/>
                  <a:pt x="5930317" y="939201"/>
                  <a:pt x="5929382" y="934527"/>
                </a:cubicBezTo>
                <a:cubicBezTo>
                  <a:pt x="5928447" y="929853"/>
                  <a:pt x="5926681" y="926114"/>
                  <a:pt x="5924085" y="923309"/>
                </a:cubicBezTo>
                <a:cubicBezTo>
                  <a:pt x="5921488" y="920505"/>
                  <a:pt x="5918112" y="918531"/>
                  <a:pt x="5913957" y="917389"/>
                </a:cubicBezTo>
                <a:cubicBezTo>
                  <a:pt x="5909802" y="916246"/>
                  <a:pt x="5904505" y="915675"/>
                  <a:pt x="5898065" y="915675"/>
                </a:cubicBezTo>
                <a:close/>
                <a:moveTo>
                  <a:pt x="7499554" y="903522"/>
                </a:moveTo>
                <a:cubicBezTo>
                  <a:pt x="7494568" y="903522"/>
                  <a:pt x="7490413" y="903730"/>
                  <a:pt x="7487089" y="904145"/>
                </a:cubicBezTo>
                <a:cubicBezTo>
                  <a:pt x="7483765" y="904561"/>
                  <a:pt x="7481116" y="905184"/>
                  <a:pt x="7479143" y="906015"/>
                </a:cubicBezTo>
                <a:cubicBezTo>
                  <a:pt x="7477169" y="906846"/>
                  <a:pt x="7475819" y="907885"/>
                  <a:pt x="7475092" y="909131"/>
                </a:cubicBezTo>
                <a:cubicBezTo>
                  <a:pt x="7474365" y="910377"/>
                  <a:pt x="7474002" y="911728"/>
                  <a:pt x="7474002" y="913182"/>
                </a:cubicBezTo>
                <a:lnTo>
                  <a:pt x="7474002" y="1193630"/>
                </a:lnTo>
                <a:cubicBezTo>
                  <a:pt x="7474002" y="1195292"/>
                  <a:pt x="7474365" y="1196694"/>
                  <a:pt x="7475092" y="1197837"/>
                </a:cubicBezTo>
                <a:cubicBezTo>
                  <a:pt x="7475819" y="1198979"/>
                  <a:pt x="7477169" y="1199966"/>
                  <a:pt x="7479143" y="1200797"/>
                </a:cubicBezTo>
                <a:cubicBezTo>
                  <a:pt x="7481116" y="1201628"/>
                  <a:pt x="7483765" y="1202251"/>
                  <a:pt x="7487089" y="1202667"/>
                </a:cubicBezTo>
                <a:cubicBezTo>
                  <a:pt x="7490413" y="1203082"/>
                  <a:pt x="7494568" y="1203290"/>
                  <a:pt x="7499554" y="1203290"/>
                </a:cubicBezTo>
                <a:cubicBezTo>
                  <a:pt x="7504747" y="1203290"/>
                  <a:pt x="7509005" y="1203082"/>
                  <a:pt x="7512329" y="1202667"/>
                </a:cubicBezTo>
                <a:cubicBezTo>
                  <a:pt x="7515653" y="1202251"/>
                  <a:pt x="7518250" y="1201628"/>
                  <a:pt x="7520120" y="1200797"/>
                </a:cubicBezTo>
                <a:cubicBezTo>
                  <a:pt x="7521989" y="1199966"/>
                  <a:pt x="7523339" y="1198979"/>
                  <a:pt x="7524171" y="1197837"/>
                </a:cubicBezTo>
                <a:cubicBezTo>
                  <a:pt x="7525001" y="1196694"/>
                  <a:pt x="7525417" y="1195292"/>
                  <a:pt x="7525417" y="1193630"/>
                </a:cubicBezTo>
                <a:lnTo>
                  <a:pt x="7525417" y="913182"/>
                </a:lnTo>
                <a:cubicBezTo>
                  <a:pt x="7525417" y="911728"/>
                  <a:pt x="7525001" y="910377"/>
                  <a:pt x="7524171" y="909131"/>
                </a:cubicBezTo>
                <a:cubicBezTo>
                  <a:pt x="7523339" y="907885"/>
                  <a:pt x="7521989" y="906846"/>
                  <a:pt x="7520120" y="906015"/>
                </a:cubicBezTo>
                <a:cubicBezTo>
                  <a:pt x="7518250" y="905184"/>
                  <a:pt x="7515653" y="904561"/>
                  <a:pt x="7512329" y="904145"/>
                </a:cubicBezTo>
                <a:cubicBezTo>
                  <a:pt x="7509005" y="903730"/>
                  <a:pt x="7504747" y="903522"/>
                  <a:pt x="7499554" y="903522"/>
                </a:cubicBezTo>
                <a:close/>
                <a:moveTo>
                  <a:pt x="6518479" y="903522"/>
                </a:moveTo>
                <a:cubicBezTo>
                  <a:pt x="6513493" y="903522"/>
                  <a:pt x="6509338" y="903730"/>
                  <a:pt x="6506014" y="904145"/>
                </a:cubicBezTo>
                <a:cubicBezTo>
                  <a:pt x="6502690" y="904561"/>
                  <a:pt x="6500041" y="905184"/>
                  <a:pt x="6498068" y="906015"/>
                </a:cubicBezTo>
                <a:cubicBezTo>
                  <a:pt x="6496094" y="906846"/>
                  <a:pt x="6494744" y="907885"/>
                  <a:pt x="6494017" y="909131"/>
                </a:cubicBezTo>
                <a:cubicBezTo>
                  <a:pt x="6493290" y="910377"/>
                  <a:pt x="6492927" y="911728"/>
                  <a:pt x="6492927" y="913182"/>
                </a:cubicBezTo>
                <a:lnTo>
                  <a:pt x="6492927" y="1193630"/>
                </a:lnTo>
                <a:cubicBezTo>
                  <a:pt x="6492927" y="1195292"/>
                  <a:pt x="6493290" y="1196694"/>
                  <a:pt x="6494017" y="1197837"/>
                </a:cubicBezTo>
                <a:cubicBezTo>
                  <a:pt x="6494744" y="1198979"/>
                  <a:pt x="6496094" y="1199966"/>
                  <a:pt x="6498068" y="1200797"/>
                </a:cubicBezTo>
                <a:cubicBezTo>
                  <a:pt x="6500041" y="1201628"/>
                  <a:pt x="6502690" y="1202251"/>
                  <a:pt x="6506014" y="1202667"/>
                </a:cubicBezTo>
                <a:cubicBezTo>
                  <a:pt x="6509338" y="1203082"/>
                  <a:pt x="6513493" y="1203290"/>
                  <a:pt x="6518479" y="1203290"/>
                </a:cubicBezTo>
                <a:cubicBezTo>
                  <a:pt x="6523672" y="1203290"/>
                  <a:pt x="6527930" y="1203082"/>
                  <a:pt x="6531254" y="1202667"/>
                </a:cubicBezTo>
                <a:cubicBezTo>
                  <a:pt x="6534578" y="1202251"/>
                  <a:pt x="6537175" y="1201628"/>
                  <a:pt x="6539045" y="1200797"/>
                </a:cubicBezTo>
                <a:cubicBezTo>
                  <a:pt x="6540914" y="1199966"/>
                  <a:pt x="6542264" y="1198979"/>
                  <a:pt x="6543096" y="1197837"/>
                </a:cubicBezTo>
                <a:cubicBezTo>
                  <a:pt x="6543926" y="1196694"/>
                  <a:pt x="6544342" y="1195292"/>
                  <a:pt x="6544342" y="1193630"/>
                </a:cubicBezTo>
                <a:lnTo>
                  <a:pt x="6544342" y="913182"/>
                </a:lnTo>
                <a:cubicBezTo>
                  <a:pt x="6544342" y="911728"/>
                  <a:pt x="6543926" y="910377"/>
                  <a:pt x="6543096" y="909131"/>
                </a:cubicBezTo>
                <a:cubicBezTo>
                  <a:pt x="6542264" y="907885"/>
                  <a:pt x="6540914" y="906846"/>
                  <a:pt x="6539045" y="906015"/>
                </a:cubicBezTo>
                <a:cubicBezTo>
                  <a:pt x="6537175" y="905184"/>
                  <a:pt x="6534578" y="904561"/>
                  <a:pt x="6531254" y="904145"/>
                </a:cubicBezTo>
                <a:cubicBezTo>
                  <a:pt x="6527930" y="903730"/>
                  <a:pt x="6523672" y="903522"/>
                  <a:pt x="6518479" y="903522"/>
                </a:cubicBezTo>
                <a:close/>
                <a:moveTo>
                  <a:pt x="4050257" y="903522"/>
                </a:moveTo>
                <a:cubicBezTo>
                  <a:pt x="4045271" y="903522"/>
                  <a:pt x="4041116" y="903678"/>
                  <a:pt x="4037793" y="903989"/>
                </a:cubicBezTo>
                <a:cubicBezTo>
                  <a:pt x="4034469" y="904301"/>
                  <a:pt x="4031768" y="904924"/>
                  <a:pt x="4029691" y="905859"/>
                </a:cubicBezTo>
                <a:cubicBezTo>
                  <a:pt x="4027613" y="906794"/>
                  <a:pt x="4026212" y="907833"/>
                  <a:pt x="4025484" y="908975"/>
                </a:cubicBezTo>
                <a:cubicBezTo>
                  <a:pt x="4024757" y="910118"/>
                  <a:pt x="4024393" y="911520"/>
                  <a:pt x="4024393" y="913182"/>
                </a:cubicBezTo>
                <a:lnTo>
                  <a:pt x="4024393" y="1083320"/>
                </a:lnTo>
                <a:cubicBezTo>
                  <a:pt x="4024393" y="1103679"/>
                  <a:pt x="4026107" y="1120973"/>
                  <a:pt x="4029535" y="1135203"/>
                </a:cubicBezTo>
                <a:cubicBezTo>
                  <a:pt x="4032962" y="1149433"/>
                  <a:pt x="4038624" y="1161898"/>
                  <a:pt x="4046518" y="1172596"/>
                </a:cubicBezTo>
                <a:cubicBezTo>
                  <a:pt x="4054412" y="1183295"/>
                  <a:pt x="4064747" y="1191760"/>
                  <a:pt x="4077523" y="1197992"/>
                </a:cubicBezTo>
                <a:cubicBezTo>
                  <a:pt x="4090299" y="1204225"/>
                  <a:pt x="4106035" y="1207341"/>
                  <a:pt x="4124731" y="1207341"/>
                </a:cubicBezTo>
                <a:cubicBezTo>
                  <a:pt x="4140728" y="1207341"/>
                  <a:pt x="4156516" y="1203290"/>
                  <a:pt x="4172096" y="1195188"/>
                </a:cubicBezTo>
                <a:cubicBezTo>
                  <a:pt x="4187677" y="1187086"/>
                  <a:pt x="4203464" y="1174206"/>
                  <a:pt x="4219460" y="1156548"/>
                </a:cubicBezTo>
                <a:lnTo>
                  <a:pt x="4219460" y="1193630"/>
                </a:lnTo>
                <a:cubicBezTo>
                  <a:pt x="4219460" y="1195292"/>
                  <a:pt x="4219772" y="1196694"/>
                  <a:pt x="4220395" y="1197837"/>
                </a:cubicBezTo>
                <a:cubicBezTo>
                  <a:pt x="4221018" y="1198979"/>
                  <a:pt x="4222213" y="1199966"/>
                  <a:pt x="4223979" y="1200797"/>
                </a:cubicBezTo>
                <a:cubicBezTo>
                  <a:pt x="4225744" y="1201628"/>
                  <a:pt x="4228133" y="1202251"/>
                  <a:pt x="4231146" y="1202667"/>
                </a:cubicBezTo>
                <a:cubicBezTo>
                  <a:pt x="4234158" y="1203082"/>
                  <a:pt x="4238053" y="1203290"/>
                  <a:pt x="4242831" y="1203290"/>
                </a:cubicBezTo>
                <a:cubicBezTo>
                  <a:pt x="4247193" y="1203290"/>
                  <a:pt x="4250881" y="1203082"/>
                  <a:pt x="4253893" y="1202667"/>
                </a:cubicBezTo>
                <a:cubicBezTo>
                  <a:pt x="4256905" y="1202251"/>
                  <a:pt x="4259346" y="1201628"/>
                  <a:pt x="4261216" y="1200797"/>
                </a:cubicBezTo>
                <a:cubicBezTo>
                  <a:pt x="4263086" y="1199966"/>
                  <a:pt x="4264384" y="1198979"/>
                  <a:pt x="4265111" y="1197837"/>
                </a:cubicBezTo>
                <a:cubicBezTo>
                  <a:pt x="4265838" y="1196694"/>
                  <a:pt x="4266202" y="1195292"/>
                  <a:pt x="4266202" y="1193630"/>
                </a:cubicBezTo>
                <a:lnTo>
                  <a:pt x="4266202" y="913182"/>
                </a:lnTo>
                <a:cubicBezTo>
                  <a:pt x="4266202" y="911520"/>
                  <a:pt x="4265734" y="910118"/>
                  <a:pt x="4264799" y="908975"/>
                </a:cubicBezTo>
                <a:cubicBezTo>
                  <a:pt x="4263865" y="907833"/>
                  <a:pt x="4262462" y="906794"/>
                  <a:pt x="4260593" y="905859"/>
                </a:cubicBezTo>
                <a:cubicBezTo>
                  <a:pt x="4258723" y="904924"/>
                  <a:pt x="4256126" y="904301"/>
                  <a:pt x="4252802" y="903989"/>
                </a:cubicBezTo>
                <a:cubicBezTo>
                  <a:pt x="4249479" y="903678"/>
                  <a:pt x="4245324" y="903522"/>
                  <a:pt x="4240338" y="903522"/>
                </a:cubicBezTo>
                <a:cubicBezTo>
                  <a:pt x="4235145" y="903522"/>
                  <a:pt x="4230938" y="903678"/>
                  <a:pt x="4227718" y="903989"/>
                </a:cubicBezTo>
                <a:cubicBezTo>
                  <a:pt x="4224498" y="904301"/>
                  <a:pt x="4221849" y="904924"/>
                  <a:pt x="4219772" y="905859"/>
                </a:cubicBezTo>
                <a:cubicBezTo>
                  <a:pt x="4217694" y="906794"/>
                  <a:pt x="4216292" y="907833"/>
                  <a:pt x="4215565" y="908975"/>
                </a:cubicBezTo>
                <a:cubicBezTo>
                  <a:pt x="4214838" y="910118"/>
                  <a:pt x="4214475" y="911520"/>
                  <a:pt x="4214475" y="913182"/>
                </a:cubicBezTo>
                <a:lnTo>
                  <a:pt x="4214475" y="1109184"/>
                </a:lnTo>
                <a:cubicBezTo>
                  <a:pt x="4200141" y="1126842"/>
                  <a:pt x="4186586" y="1140241"/>
                  <a:pt x="4173810" y="1149381"/>
                </a:cubicBezTo>
                <a:cubicBezTo>
                  <a:pt x="4161034" y="1158522"/>
                  <a:pt x="4148206" y="1163092"/>
                  <a:pt x="4135326" y="1163092"/>
                </a:cubicBezTo>
                <a:cubicBezTo>
                  <a:pt x="4125355" y="1163092"/>
                  <a:pt x="4116630" y="1161171"/>
                  <a:pt x="4109151" y="1157327"/>
                </a:cubicBezTo>
                <a:cubicBezTo>
                  <a:pt x="4101673" y="1153484"/>
                  <a:pt x="4095492" y="1148083"/>
                  <a:pt x="4090610" y="1141124"/>
                </a:cubicBezTo>
                <a:cubicBezTo>
                  <a:pt x="4085728" y="1134165"/>
                  <a:pt x="4082093" y="1125751"/>
                  <a:pt x="4079704" y="1115884"/>
                </a:cubicBezTo>
                <a:cubicBezTo>
                  <a:pt x="4077315" y="1106016"/>
                  <a:pt x="4076121" y="1092876"/>
                  <a:pt x="4076121" y="1076465"/>
                </a:cubicBezTo>
                <a:lnTo>
                  <a:pt x="4076121" y="913182"/>
                </a:lnTo>
                <a:cubicBezTo>
                  <a:pt x="4076121" y="911520"/>
                  <a:pt x="4075705" y="910118"/>
                  <a:pt x="4074874" y="908975"/>
                </a:cubicBezTo>
                <a:cubicBezTo>
                  <a:pt x="4074043" y="907833"/>
                  <a:pt x="4072641" y="906794"/>
                  <a:pt x="4070667" y="905859"/>
                </a:cubicBezTo>
                <a:cubicBezTo>
                  <a:pt x="4068694" y="904924"/>
                  <a:pt x="4066045" y="904301"/>
                  <a:pt x="4062722" y="903989"/>
                </a:cubicBezTo>
                <a:cubicBezTo>
                  <a:pt x="4059398" y="903678"/>
                  <a:pt x="4055243" y="903522"/>
                  <a:pt x="4050257" y="903522"/>
                </a:cubicBezTo>
                <a:close/>
                <a:moveTo>
                  <a:pt x="1773782" y="903522"/>
                </a:moveTo>
                <a:cubicBezTo>
                  <a:pt x="1768797" y="903522"/>
                  <a:pt x="1764642" y="903678"/>
                  <a:pt x="1761318" y="903989"/>
                </a:cubicBezTo>
                <a:cubicBezTo>
                  <a:pt x="1757994" y="904301"/>
                  <a:pt x="1755294" y="904924"/>
                  <a:pt x="1753216" y="905859"/>
                </a:cubicBezTo>
                <a:cubicBezTo>
                  <a:pt x="1751139" y="906794"/>
                  <a:pt x="1749736" y="907833"/>
                  <a:pt x="1749009" y="908975"/>
                </a:cubicBezTo>
                <a:cubicBezTo>
                  <a:pt x="1748282" y="910118"/>
                  <a:pt x="1747919" y="911520"/>
                  <a:pt x="1747919" y="913182"/>
                </a:cubicBezTo>
                <a:lnTo>
                  <a:pt x="1747919" y="1083320"/>
                </a:lnTo>
                <a:cubicBezTo>
                  <a:pt x="1747919" y="1103679"/>
                  <a:pt x="1749633" y="1120973"/>
                  <a:pt x="1753060" y="1135203"/>
                </a:cubicBezTo>
                <a:cubicBezTo>
                  <a:pt x="1756488" y="1149433"/>
                  <a:pt x="1762149" y="1161898"/>
                  <a:pt x="1770043" y="1172596"/>
                </a:cubicBezTo>
                <a:cubicBezTo>
                  <a:pt x="1777937" y="1183295"/>
                  <a:pt x="1788272" y="1191760"/>
                  <a:pt x="1801048" y="1197992"/>
                </a:cubicBezTo>
                <a:cubicBezTo>
                  <a:pt x="1813824" y="1204225"/>
                  <a:pt x="1829560" y="1207341"/>
                  <a:pt x="1848257" y="1207341"/>
                </a:cubicBezTo>
                <a:cubicBezTo>
                  <a:pt x="1864253" y="1207341"/>
                  <a:pt x="1880041" y="1203290"/>
                  <a:pt x="1895621" y="1195188"/>
                </a:cubicBezTo>
                <a:cubicBezTo>
                  <a:pt x="1911202" y="1187086"/>
                  <a:pt x="1926990" y="1174206"/>
                  <a:pt x="1942986" y="1156548"/>
                </a:cubicBezTo>
                <a:lnTo>
                  <a:pt x="1942986" y="1193630"/>
                </a:lnTo>
                <a:cubicBezTo>
                  <a:pt x="1942986" y="1195292"/>
                  <a:pt x="1943297" y="1196694"/>
                  <a:pt x="1943921" y="1197837"/>
                </a:cubicBezTo>
                <a:cubicBezTo>
                  <a:pt x="1944544" y="1198979"/>
                  <a:pt x="1945739" y="1199966"/>
                  <a:pt x="1947504" y="1200797"/>
                </a:cubicBezTo>
                <a:cubicBezTo>
                  <a:pt x="1949270" y="1201628"/>
                  <a:pt x="1951659" y="1202251"/>
                  <a:pt x="1954671" y="1202667"/>
                </a:cubicBezTo>
                <a:cubicBezTo>
                  <a:pt x="1957684" y="1203082"/>
                  <a:pt x="1961579" y="1203290"/>
                  <a:pt x="1966357" y="1203290"/>
                </a:cubicBezTo>
                <a:cubicBezTo>
                  <a:pt x="1970719" y="1203290"/>
                  <a:pt x="1974407" y="1203082"/>
                  <a:pt x="1977419" y="1202667"/>
                </a:cubicBezTo>
                <a:cubicBezTo>
                  <a:pt x="1980431" y="1202251"/>
                  <a:pt x="1982872" y="1201628"/>
                  <a:pt x="1984742" y="1200797"/>
                </a:cubicBezTo>
                <a:cubicBezTo>
                  <a:pt x="1986611" y="1199966"/>
                  <a:pt x="1987910" y="1198979"/>
                  <a:pt x="1988636" y="1197837"/>
                </a:cubicBezTo>
                <a:cubicBezTo>
                  <a:pt x="1989364" y="1196694"/>
                  <a:pt x="1989727" y="1195292"/>
                  <a:pt x="1989727" y="1193630"/>
                </a:cubicBezTo>
                <a:lnTo>
                  <a:pt x="1989727" y="913182"/>
                </a:lnTo>
                <a:cubicBezTo>
                  <a:pt x="1989727" y="911520"/>
                  <a:pt x="1989260" y="910118"/>
                  <a:pt x="1988325" y="908975"/>
                </a:cubicBezTo>
                <a:cubicBezTo>
                  <a:pt x="1987390" y="907833"/>
                  <a:pt x="1985988" y="906794"/>
                  <a:pt x="1984118" y="905859"/>
                </a:cubicBezTo>
                <a:cubicBezTo>
                  <a:pt x="1982249" y="904924"/>
                  <a:pt x="1979652" y="904301"/>
                  <a:pt x="1976328" y="903989"/>
                </a:cubicBezTo>
                <a:cubicBezTo>
                  <a:pt x="1973004" y="903678"/>
                  <a:pt x="1968849" y="903522"/>
                  <a:pt x="1963864" y="903522"/>
                </a:cubicBezTo>
                <a:cubicBezTo>
                  <a:pt x="1958670" y="903522"/>
                  <a:pt x="1954464" y="903678"/>
                  <a:pt x="1951244" y="903989"/>
                </a:cubicBezTo>
                <a:cubicBezTo>
                  <a:pt x="1948024" y="904301"/>
                  <a:pt x="1945375" y="904924"/>
                  <a:pt x="1943297" y="905859"/>
                </a:cubicBezTo>
                <a:cubicBezTo>
                  <a:pt x="1941220" y="906794"/>
                  <a:pt x="1939818" y="907833"/>
                  <a:pt x="1939091" y="908975"/>
                </a:cubicBezTo>
                <a:cubicBezTo>
                  <a:pt x="1938364" y="910118"/>
                  <a:pt x="1938000" y="911520"/>
                  <a:pt x="1938000" y="913182"/>
                </a:cubicBezTo>
                <a:lnTo>
                  <a:pt x="1938000" y="1109184"/>
                </a:lnTo>
                <a:cubicBezTo>
                  <a:pt x="1923666" y="1126842"/>
                  <a:pt x="1910111" y="1140241"/>
                  <a:pt x="1897335" y="1149381"/>
                </a:cubicBezTo>
                <a:cubicBezTo>
                  <a:pt x="1884559" y="1158522"/>
                  <a:pt x="1871731" y="1163092"/>
                  <a:pt x="1858851" y="1163092"/>
                </a:cubicBezTo>
                <a:cubicBezTo>
                  <a:pt x="1848880" y="1163092"/>
                  <a:pt x="1840155" y="1161171"/>
                  <a:pt x="1832676" y="1157327"/>
                </a:cubicBezTo>
                <a:cubicBezTo>
                  <a:pt x="1825198" y="1153484"/>
                  <a:pt x="1819018" y="1148083"/>
                  <a:pt x="1814136" y="1141124"/>
                </a:cubicBezTo>
                <a:cubicBezTo>
                  <a:pt x="1809254" y="1134165"/>
                  <a:pt x="1805619" y="1125751"/>
                  <a:pt x="1803229" y="1115884"/>
                </a:cubicBezTo>
                <a:cubicBezTo>
                  <a:pt x="1800840" y="1106016"/>
                  <a:pt x="1799646" y="1092876"/>
                  <a:pt x="1799646" y="1076465"/>
                </a:cubicBezTo>
                <a:lnTo>
                  <a:pt x="1799646" y="913182"/>
                </a:lnTo>
                <a:cubicBezTo>
                  <a:pt x="1799646" y="911520"/>
                  <a:pt x="1799230" y="910118"/>
                  <a:pt x="1798399" y="908975"/>
                </a:cubicBezTo>
                <a:cubicBezTo>
                  <a:pt x="1797569" y="907833"/>
                  <a:pt x="1796166" y="906794"/>
                  <a:pt x="1794193" y="905859"/>
                </a:cubicBezTo>
                <a:cubicBezTo>
                  <a:pt x="1792219" y="904924"/>
                  <a:pt x="1789571" y="904301"/>
                  <a:pt x="1786247" y="903989"/>
                </a:cubicBezTo>
                <a:cubicBezTo>
                  <a:pt x="1782923" y="903678"/>
                  <a:pt x="1778768" y="903522"/>
                  <a:pt x="1773782" y="903522"/>
                </a:cubicBezTo>
                <a:close/>
                <a:moveTo>
                  <a:pt x="7728121" y="899471"/>
                </a:moveTo>
                <a:cubicBezTo>
                  <a:pt x="7709632" y="899471"/>
                  <a:pt x="7692442" y="902535"/>
                  <a:pt x="7676550" y="908664"/>
                </a:cubicBezTo>
                <a:cubicBezTo>
                  <a:pt x="7660658" y="914792"/>
                  <a:pt x="7646843" y="924192"/>
                  <a:pt x="7635106" y="936864"/>
                </a:cubicBezTo>
                <a:cubicBezTo>
                  <a:pt x="7623368" y="949536"/>
                  <a:pt x="7614124" y="965792"/>
                  <a:pt x="7607373" y="985631"/>
                </a:cubicBezTo>
                <a:cubicBezTo>
                  <a:pt x="7600621" y="1005470"/>
                  <a:pt x="7597245" y="1029204"/>
                  <a:pt x="7597245" y="1056834"/>
                </a:cubicBezTo>
                <a:cubicBezTo>
                  <a:pt x="7597245" y="1081139"/>
                  <a:pt x="7599997" y="1102588"/>
                  <a:pt x="7605503" y="1121181"/>
                </a:cubicBezTo>
                <a:cubicBezTo>
                  <a:pt x="7611008" y="1139774"/>
                  <a:pt x="7619006" y="1155458"/>
                  <a:pt x="7629497" y="1168234"/>
                </a:cubicBezTo>
                <a:cubicBezTo>
                  <a:pt x="7639987" y="1181010"/>
                  <a:pt x="7653023" y="1190722"/>
                  <a:pt x="7668604" y="1197369"/>
                </a:cubicBezTo>
                <a:cubicBezTo>
                  <a:pt x="7684184" y="1204017"/>
                  <a:pt x="7702049" y="1207341"/>
                  <a:pt x="7722200" y="1207341"/>
                </a:cubicBezTo>
                <a:cubicBezTo>
                  <a:pt x="7731964" y="1207341"/>
                  <a:pt x="7741416" y="1206406"/>
                  <a:pt x="7750557" y="1204536"/>
                </a:cubicBezTo>
                <a:cubicBezTo>
                  <a:pt x="7759697" y="1202667"/>
                  <a:pt x="7768163" y="1200226"/>
                  <a:pt x="7775953" y="1197213"/>
                </a:cubicBezTo>
                <a:cubicBezTo>
                  <a:pt x="7783743" y="1194201"/>
                  <a:pt x="7790754" y="1190774"/>
                  <a:pt x="7796987" y="1186930"/>
                </a:cubicBezTo>
                <a:cubicBezTo>
                  <a:pt x="7803219" y="1183087"/>
                  <a:pt x="7807633" y="1179867"/>
                  <a:pt x="7810230" y="1177270"/>
                </a:cubicBezTo>
                <a:cubicBezTo>
                  <a:pt x="7812826" y="1174674"/>
                  <a:pt x="7814488" y="1172700"/>
                  <a:pt x="7815216" y="1171350"/>
                </a:cubicBezTo>
                <a:cubicBezTo>
                  <a:pt x="7815942" y="1170000"/>
                  <a:pt x="7816566" y="1168442"/>
                  <a:pt x="7817085" y="1166676"/>
                </a:cubicBezTo>
                <a:cubicBezTo>
                  <a:pt x="7817604" y="1164910"/>
                  <a:pt x="7817968" y="1162729"/>
                  <a:pt x="7818176" y="1160132"/>
                </a:cubicBezTo>
                <a:cubicBezTo>
                  <a:pt x="7818383" y="1157535"/>
                  <a:pt x="7818488" y="1154471"/>
                  <a:pt x="7818488" y="1150940"/>
                </a:cubicBezTo>
                <a:cubicBezTo>
                  <a:pt x="7818488" y="1146785"/>
                  <a:pt x="7818332" y="1143201"/>
                  <a:pt x="7818020" y="1140189"/>
                </a:cubicBezTo>
                <a:cubicBezTo>
                  <a:pt x="7817709" y="1137177"/>
                  <a:pt x="7817189" y="1134684"/>
                  <a:pt x="7816462" y="1132710"/>
                </a:cubicBezTo>
                <a:cubicBezTo>
                  <a:pt x="7815735" y="1130737"/>
                  <a:pt x="7814852" y="1129335"/>
                  <a:pt x="7813813" y="1128504"/>
                </a:cubicBezTo>
                <a:cubicBezTo>
                  <a:pt x="7812775" y="1127673"/>
                  <a:pt x="7811528" y="1127257"/>
                  <a:pt x="7810074" y="1127257"/>
                </a:cubicBezTo>
                <a:cubicBezTo>
                  <a:pt x="7807581" y="1127257"/>
                  <a:pt x="7804101" y="1129075"/>
                  <a:pt x="7799635" y="1132710"/>
                </a:cubicBezTo>
                <a:cubicBezTo>
                  <a:pt x="7795169" y="1136346"/>
                  <a:pt x="7789664" y="1140397"/>
                  <a:pt x="7783120" y="1144863"/>
                </a:cubicBezTo>
                <a:cubicBezTo>
                  <a:pt x="7776576" y="1149330"/>
                  <a:pt x="7768838" y="1153432"/>
                  <a:pt x="7759905" y="1157172"/>
                </a:cubicBezTo>
                <a:cubicBezTo>
                  <a:pt x="7750972" y="1160911"/>
                  <a:pt x="7740585" y="1162781"/>
                  <a:pt x="7728744" y="1162781"/>
                </a:cubicBezTo>
                <a:cubicBezTo>
                  <a:pt x="7716280" y="1162781"/>
                  <a:pt x="7705218" y="1160547"/>
                  <a:pt x="7695558" y="1156081"/>
                </a:cubicBezTo>
                <a:cubicBezTo>
                  <a:pt x="7685898" y="1151615"/>
                  <a:pt x="7677744" y="1144811"/>
                  <a:pt x="7671097" y="1135671"/>
                </a:cubicBezTo>
                <a:cubicBezTo>
                  <a:pt x="7664449" y="1126530"/>
                  <a:pt x="7659411" y="1115156"/>
                  <a:pt x="7655984" y="1101550"/>
                </a:cubicBezTo>
                <a:cubicBezTo>
                  <a:pt x="7652556" y="1087943"/>
                  <a:pt x="7650842" y="1072102"/>
                  <a:pt x="7650842" y="1054029"/>
                </a:cubicBezTo>
                <a:cubicBezTo>
                  <a:pt x="7650842" y="1017882"/>
                  <a:pt x="7657437" y="990305"/>
                  <a:pt x="7670629" y="971297"/>
                </a:cubicBezTo>
                <a:cubicBezTo>
                  <a:pt x="7683820" y="952289"/>
                  <a:pt x="7702777" y="942785"/>
                  <a:pt x="7727498" y="942785"/>
                </a:cubicBezTo>
                <a:cubicBezTo>
                  <a:pt x="7739546" y="942785"/>
                  <a:pt x="7749985" y="944499"/>
                  <a:pt x="7758814" y="947926"/>
                </a:cubicBezTo>
                <a:cubicBezTo>
                  <a:pt x="7767643" y="951354"/>
                  <a:pt x="7775174" y="955145"/>
                  <a:pt x="7781406" y="959300"/>
                </a:cubicBezTo>
                <a:cubicBezTo>
                  <a:pt x="7787638" y="963455"/>
                  <a:pt x="7792780" y="967246"/>
                  <a:pt x="7796831" y="970674"/>
                </a:cubicBezTo>
                <a:cubicBezTo>
                  <a:pt x="7800882" y="974101"/>
                  <a:pt x="7804465" y="975815"/>
                  <a:pt x="7807581" y="975815"/>
                </a:cubicBezTo>
                <a:cubicBezTo>
                  <a:pt x="7810282" y="975815"/>
                  <a:pt x="7812567" y="974205"/>
                  <a:pt x="7814437" y="970985"/>
                </a:cubicBezTo>
                <a:cubicBezTo>
                  <a:pt x="7816306" y="967765"/>
                  <a:pt x="7817241" y="962105"/>
                  <a:pt x="7817241" y="954003"/>
                </a:cubicBezTo>
                <a:cubicBezTo>
                  <a:pt x="7817241" y="950263"/>
                  <a:pt x="7817137" y="947147"/>
                  <a:pt x="7816930" y="944654"/>
                </a:cubicBezTo>
                <a:cubicBezTo>
                  <a:pt x="7816721" y="942162"/>
                  <a:pt x="7816306" y="939928"/>
                  <a:pt x="7815683" y="937955"/>
                </a:cubicBezTo>
                <a:cubicBezTo>
                  <a:pt x="7815060" y="935981"/>
                  <a:pt x="7814281" y="934267"/>
                  <a:pt x="7813346" y="932813"/>
                </a:cubicBezTo>
                <a:cubicBezTo>
                  <a:pt x="7812411" y="931359"/>
                  <a:pt x="7810697" y="929386"/>
                  <a:pt x="7808204" y="926893"/>
                </a:cubicBezTo>
                <a:cubicBezTo>
                  <a:pt x="7805712" y="924400"/>
                  <a:pt x="7801712" y="921388"/>
                  <a:pt x="7796208" y="917856"/>
                </a:cubicBezTo>
                <a:cubicBezTo>
                  <a:pt x="7790702" y="914325"/>
                  <a:pt x="7784418" y="911208"/>
                  <a:pt x="7777355" y="908508"/>
                </a:cubicBezTo>
                <a:cubicBezTo>
                  <a:pt x="7770292" y="905807"/>
                  <a:pt x="7762554" y="903626"/>
                  <a:pt x="7754140" y="901964"/>
                </a:cubicBezTo>
                <a:cubicBezTo>
                  <a:pt x="7745727" y="900302"/>
                  <a:pt x="7737054" y="899471"/>
                  <a:pt x="7728121" y="899471"/>
                </a:cubicBezTo>
                <a:close/>
                <a:moveTo>
                  <a:pt x="2403646" y="899471"/>
                </a:moveTo>
                <a:cubicBezTo>
                  <a:pt x="2385157" y="899471"/>
                  <a:pt x="2367967" y="902535"/>
                  <a:pt x="2352075" y="908664"/>
                </a:cubicBezTo>
                <a:cubicBezTo>
                  <a:pt x="2336183" y="914792"/>
                  <a:pt x="2322368" y="924192"/>
                  <a:pt x="2310631" y="936864"/>
                </a:cubicBezTo>
                <a:cubicBezTo>
                  <a:pt x="2298894" y="949536"/>
                  <a:pt x="2289649" y="965792"/>
                  <a:pt x="2282898" y="985631"/>
                </a:cubicBezTo>
                <a:cubicBezTo>
                  <a:pt x="2276146" y="1005470"/>
                  <a:pt x="2272771" y="1029204"/>
                  <a:pt x="2272771" y="1056834"/>
                </a:cubicBezTo>
                <a:cubicBezTo>
                  <a:pt x="2272771" y="1081139"/>
                  <a:pt x="2275523" y="1102588"/>
                  <a:pt x="2281028" y="1121181"/>
                </a:cubicBezTo>
                <a:cubicBezTo>
                  <a:pt x="2286533" y="1139774"/>
                  <a:pt x="2294531" y="1155458"/>
                  <a:pt x="2305022" y="1168234"/>
                </a:cubicBezTo>
                <a:cubicBezTo>
                  <a:pt x="2315513" y="1181010"/>
                  <a:pt x="2328548" y="1190722"/>
                  <a:pt x="2344129" y="1197369"/>
                </a:cubicBezTo>
                <a:cubicBezTo>
                  <a:pt x="2359709" y="1204017"/>
                  <a:pt x="2377575" y="1207341"/>
                  <a:pt x="2397726" y="1207341"/>
                </a:cubicBezTo>
                <a:cubicBezTo>
                  <a:pt x="2407490" y="1207341"/>
                  <a:pt x="2416941" y="1206406"/>
                  <a:pt x="2426082" y="1204536"/>
                </a:cubicBezTo>
                <a:cubicBezTo>
                  <a:pt x="2435223" y="1202667"/>
                  <a:pt x="2443688" y="1200226"/>
                  <a:pt x="2451478" y="1197213"/>
                </a:cubicBezTo>
                <a:cubicBezTo>
                  <a:pt x="2459268" y="1194201"/>
                  <a:pt x="2466280" y="1190774"/>
                  <a:pt x="2472512" y="1186930"/>
                </a:cubicBezTo>
                <a:cubicBezTo>
                  <a:pt x="2478744" y="1183087"/>
                  <a:pt x="2483158" y="1179867"/>
                  <a:pt x="2485756" y="1177270"/>
                </a:cubicBezTo>
                <a:cubicBezTo>
                  <a:pt x="2488352" y="1174674"/>
                  <a:pt x="2490014" y="1172700"/>
                  <a:pt x="2490740" y="1171350"/>
                </a:cubicBezTo>
                <a:cubicBezTo>
                  <a:pt x="2491468" y="1170000"/>
                  <a:pt x="2492091" y="1168442"/>
                  <a:pt x="2492610" y="1166676"/>
                </a:cubicBezTo>
                <a:cubicBezTo>
                  <a:pt x="2493130" y="1164910"/>
                  <a:pt x="2493493" y="1162729"/>
                  <a:pt x="2493701" y="1160132"/>
                </a:cubicBezTo>
                <a:cubicBezTo>
                  <a:pt x="2493908" y="1157535"/>
                  <a:pt x="2494013" y="1154471"/>
                  <a:pt x="2494013" y="1150940"/>
                </a:cubicBezTo>
                <a:cubicBezTo>
                  <a:pt x="2494013" y="1146785"/>
                  <a:pt x="2493857" y="1143201"/>
                  <a:pt x="2493546" y="1140189"/>
                </a:cubicBezTo>
                <a:cubicBezTo>
                  <a:pt x="2493234" y="1137177"/>
                  <a:pt x="2492715" y="1134684"/>
                  <a:pt x="2491987" y="1132710"/>
                </a:cubicBezTo>
                <a:cubicBezTo>
                  <a:pt x="2491260" y="1130737"/>
                  <a:pt x="2490378" y="1129335"/>
                  <a:pt x="2489338" y="1128504"/>
                </a:cubicBezTo>
                <a:cubicBezTo>
                  <a:pt x="2488300" y="1127673"/>
                  <a:pt x="2487053" y="1127257"/>
                  <a:pt x="2485599" y="1127257"/>
                </a:cubicBezTo>
                <a:cubicBezTo>
                  <a:pt x="2483106" y="1127257"/>
                  <a:pt x="2479627" y="1129075"/>
                  <a:pt x="2475160" y="1132710"/>
                </a:cubicBezTo>
                <a:cubicBezTo>
                  <a:pt x="2470694" y="1136346"/>
                  <a:pt x="2465189" y="1140397"/>
                  <a:pt x="2458645" y="1144863"/>
                </a:cubicBezTo>
                <a:cubicBezTo>
                  <a:pt x="2452101" y="1149330"/>
                  <a:pt x="2444363" y="1153432"/>
                  <a:pt x="2435430" y="1157172"/>
                </a:cubicBezTo>
                <a:cubicBezTo>
                  <a:pt x="2426497" y="1160911"/>
                  <a:pt x="2416111" y="1162781"/>
                  <a:pt x="2404269" y="1162781"/>
                </a:cubicBezTo>
                <a:cubicBezTo>
                  <a:pt x="2391805" y="1162781"/>
                  <a:pt x="2380743" y="1160547"/>
                  <a:pt x="2371083" y="1156081"/>
                </a:cubicBezTo>
                <a:cubicBezTo>
                  <a:pt x="2361423" y="1151615"/>
                  <a:pt x="2353270" y="1144811"/>
                  <a:pt x="2346622" y="1135671"/>
                </a:cubicBezTo>
                <a:cubicBezTo>
                  <a:pt x="2339974" y="1126530"/>
                  <a:pt x="2334936" y="1115156"/>
                  <a:pt x="2331508" y="1101550"/>
                </a:cubicBezTo>
                <a:cubicBezTo>
                  <a:pt x="2328081" y="1087943"/>
                  <a:pt x="2326367" y="1072102"/>
                  <a:pt x="2326367" y="1054029"/>
                </a:cubicBezTo>
                <a:cubicBezTo>
                  <a:pt x="2326367" y="1017882"/>
                  <a:pt x="2332963" y="990305"/>
                  <a:pt x="2346154" y="971297"/>
                </a:cubicBezTo>
                <a:cubicBezTo>
                  <a:pt x="2359346" y="952289"/>
                  <a:pt x="2378302" y="942785"/>
                  <a:pt x="2403023" y="942785"/>
                </a:cubicBezTo>
                <a:cubicBezTo>
                  <a:pt x="2415072" y="942785"/>
                  <a:pt x="2425511" y="944499"/>
                  <a:pt x="2434340" y="947926"/>
                </a:cubicBezTo>
                <a:cubicBezTo>
                  <a:pt x="2443169" y="951354"/>
                  <a:pt x="2450699" y="955145"/>
                  <a:pt x="2456931" y="959300"/>
                </a:cubicBezTo>
                <a:cubicBezTo>
                  <a:pt x="2463163" y="963455"/>
                  <a:pt x="2468305" y="967246"/>
                  <a:pt x="2472356" y="970674"/>
                </a:cubicBezTo>
                <a:cubicBezTo>
                  <a:pt x="2476407" y="974101"/>
                  <a:pt x="2479990" y="975815"/>
                  <a:pt x="2483106" y="975815"/>
                </a:cubicBezTo>
                <a:cubicBezTo>
                  <a:pt x="2485807" y="975815"/>
                  <a:pt x="2488092" y="974205"/>
                  <a:pt x="2489962" y="970985"/>
                </a:cubicBezTo>
                <a:cubicBezTo>
                  <a:pt x="2491831" y="967765"/>
                  <a:pt x="2492766" y="962105"/>
                  <a:pt x="2492766" y="954003"/>
                </a:cubicBezTo>
                <a:cubicBezTo>
                  <a:pt x="2492766" y="950263"/>
                  <a:pt x="2492663" y="947147"/>
                  <a:pt x="2492454" y="944654"/>
                </a:cubicBezTo>
                <a:cubicBezTo>
                  <a:pt x="2492247" y="942162"/>
                  <a:pt x="2491831" y="939928"/>
                  <a:pt x="2491208" y="937955"/>
                </a:cubicBezTo>
                <a:cubicBezTo>
                  <a:pt x="2490585" y="935981"/>
                  <a:pt x="2489806" y="934267"/>
                  <a:pt x="2488871" y="932813"/>
                </a:cubicBezTo>
                <a:cubicBezTo>
                  <a:pt x="2487936" y="931359"/>
                  <a:pt x="2486223" y="929386"/>
                  <a:pt x="2483730" y="926893"/>
                </a:cubicBezTo>
                <a:cubicBezTo>
                  <a:pt x="2481236" y="924400"/>
                  <a:pt x="2477238" y="921388"/>
                  <a:pt x="2471733" y="917856"/>
                </a:cubicBezTo>
                <a:cubicBezTo>
                  <a:pt x="2466227" y="914325"/>
                  <a:pt x="2459943" y="911208"/>
                  <a:pt x="2452880" y="908508"/>
                </a:cubicBezTo>
                <a:cubicBezTo>
                  <a:pt x="2445817" y="905807"/>
                  <a:pt x="2438079" y="903626"/>
                  <a:pt x="2429666" y="901964"/>
                </a:cubicBezTo>
                <a:cubicBezTo>
                  <a:pt x="2421252" y="900302"/>
                  <a:pt x="2412579" y="899471"/>
                  <a:pt x="2403646" y="899471"/>
                </a:cubicBezTo>
                <a:close/>
                <a:moveTo>
                  <a:pt x="7281785" y="899160"/>
                </a:moveTo>
                <a:cubicBezTo>
                  <a:pt x="7265789" y="899160"/>
                  <a:pt x="7249949" y="903262"/>
                  <a:pt x="7234265" y="911468"/>
                </a:cubicBezTo>
                <a:cubicBezTo>
                  <a:pt x="7218581" y="919674"/>
                  <a:pt x="7202844" y="932606"/>
                  <a:pt x="7187056" y="950263"/>
                </a:cubicBezTo>
                <a:lnTo>
                  <a:pt x="7187056" y="913182"/>
                </a:lnTo>
                <a:cubicBezTo>
                  <a:pt x="7187056" y="911520"/>
                  <a:pt x="7186692" y="910118"/>
                  <a:pt x="7185966" y="908975"/>
                </a:cubicBezTo>
                <a:cubicBezTo>
                  <a:pt x="7185238" y="907833"/>
                  <a:pt x="7184044" y="906794"/>
                  <a:pt x="7182382" y="905859"/>
                </a:cubicBezTo>
                <a:cubicBezTo>
                  <a:pt x="7180720" y="904924"/>
                  <a:pt x="7178383" y="904301"/>
                  <a:pt x="7175371" y="903989"/>
                </a:cubicBezTo>
                <a:cubicBezTo>
                  <a:pt x="7172358" y="903678"/>
                  <a:pt x="7168567" y="903522"/>
                  <a:pt x="7163997" y="903522"/>
                </a:cubicBezTo>
                <a:cubicBezTo>
                  <a:pt x="7159219" y="903522"/>
                  <a:pt x="7155376" y="903678"/>
                  <a:pt x="7152468" y="903989"/>
                </a:cubicBezTo>
                <a:cubicBezTo>
                  <a:pt x="7149559" y="904301"/>
                  <a:pt x="7147170" y="904924"/>
                  <a:pt x="7145301" y="905859"/>
                </a:cubicBezTo>
                <a:cubicBezTo>
                  <a:pt x="7143431" y="906794"/>
                  <a:pt x="7142185" y="907833"/>
                  <a:pt x="7141561" y="908975"/>
                </a:cubicBezTo>
                <a:cubicBezTo>
                  <a:pt x="7140938" y="910118"/>
                  <a:pt x="7140627" y="911520"/>
                  <a:pt x="7140627" y="913182"/>
                </a:cubicBezTo>
                <a:lnTo>
                  <a:pt x="7140627" y="1193630"/>
                </a:lnTo>
                <a:cubicBezTo>
                  <a:pt x="7140627" y="1195292"/>
                  <a:pt x="7140990" y="1196694"/>
                  <a:pt x="7141717" y="1197837"/>
                </a:cubicBezTo>
                <a:cubicBezTo>
                  <a:pt x="7142444" y="1198979"/>
                  <a:pt x="7143794" y="1199966"/>
                  <a:pt x="7145768" y="1200797"/>
                </a:cubicBezTo>
                <a:cubicBezTo>
                  <a:pt x="7147741" y="1201628"/>
                  <a:pt x="7150390" y="1202251"/>
                  <a:pt x="7153714" y="1202667"/>
                </a:cubicBezTo>
                <a:cubicBezTo>
                  <a:pt x="7157038" y="1203082"/>
                  <a:pt x="7161193" y="1203290"/>
                  <a:pt x="7166179" y="1203290"/>
                </a:cubicBezTo>
                <a:cubicBezTo>
                  <a:pt x="7171372" y="1203290"/>
                  <a:pt x="7175630" y="1203082"/>
                  <a:pt x="7178954" y="1202667"/>
                </a:cubicBezTo>
                <a:cubicBezTo>
                  <a:pt x="7182278" y="1202251"/>
                  <a:pt x="7184875" y="1201628"/>
                  <a:pt x="7186745" y="1200797"/>
                </a:cubicBezTo>
                <a:cubicBezTo>
                  <a:pt x="7188614" y="1199966"/>
                  <a:pt x="7189964" y="1198979"/>
                  <a:pt x="7190796" y="1197837"/>
                </a:cubicBezTo>
                <a:cubicBezTo>
                  <a:pt x="7191626" y="1196694"/>
                  <a:pt x="7192042" y="1195292"/>
                  <a:pt x="7192042" y="1193630"/>
                </a:cubicBezTo>
                <a:lnTo>
                  <a:pt x="7192042" y="997628"/>
                </a:lnTo>
                <a:cubicBezTo>
                  <a:pt x="7206168" y="979970"/>
                  <a:pt x="7219671" y="966571"/>
                  <a:pt x="7232551" y="957430"/>
                </a:cubicBezTo>
                <a:cubicBezTo>
                  <a:pt x="7245431" y="948290"/>
                  <a:pt x="7258311" y="943720"/>
                  <a:pt x="7271191" y="943720"/>
                </a:cubicBezTo>
                <a:cubicBezTo>
                  <a:pt x="7281162" y="943720"/>
                  <a:pt x="7289939" y="945589"/>
                  <a:pt x="7297522" y="949329"/>
                </a:cubicBezTo>
                <a:cubicBezTo>
                  <a:pt x="7305104" y="953068"/>
                  <a:pt x="7311284" y="958469"/>
                  <a:pt x="7316062" y="965532"/>
                </a:cubicBezTo>
                <a:cubicBezTo>
                  <a:pt x="7320840" y="972595"/>
                  <a:pt x="7324476" y="981009"/>
                  <a:pt x="7326969" y="990773"/>
                </a:cubicBezTo>
                <a:cubicBezTo>
                  <a:pt x="7329462" y="1000536"/>
                  <a:pt x="7330708" y="1013416"/>
                  <a:pt x="7330708" y="1029412"/>
                </a:cubicBezTo>
                <a:lnTo>
                  <a:pt x="7330708" y="1193630"/>
                </a:lnTo>
                <a:cubicBezTo>
                  <a:pt x="7330708" y="1195292"/>
                  <a:pt x="7331123" y="1196694"/>
                  <a:pt x="7331954" y="1197837"/>
                </a:cubicBezTo>
                <a:cubicBezTo>
                  <a:pt x="7332785" y="1198979"/>
                  <a:pt x="7334136" y="1199966"/>
                  <a:pt x="7336005" y="1200797"/>
                </a:cubicBezTo>
                <a:cubicBezTo>
                  <a:pt x="7337875" y="1201628"/>
                  <a:pt x="7340471" y="1202251"/>
                  <a:pt x="7343796" y="1202667"/>
                </a:cubicBezTo>
                <a:cubicBezTo>
                  <a:pt x="7347119" y="1203082"/>
                  <a:pt x="7351378" y="1203290"/>
                  <a:pt x="7356572" y="1203290"/>
                </a:cubicBezTo>
                <a:cubicBezTo>
                  <a:pt x="7361557" y="1203290"/>
                  <a:pt x="7365712" y="1203082"/>
                  <a:pt x="7369036" y="1202667"/>
                </a:cubicBezTo>
                <a:cubicBezTo>
                  <a:pt x="7372360" y="1202251"/>
                  <a:pt x="7374956" y="1201628"/>
                  <a:pt x="7376826" y="1200797"/>
                </a:cubicBezTo>
                <a:cubicBezTo>
                  <a:pt x="7378696" y="1199966"/>
                  <a:pt x="7380046" y="1198979"/>
                  <a:pt x="7380877" y="1197837"/>
                </a:cubicBezTo>
                <a:cubicBezTo>
                  <a:pt x="7381708" y="1196694"/>
                  <a:pt x="7382123" y="1195292"/>
                  <a:pt x="7382123" y="1193630"/>
                </a:cubicBezTo>
                <a:lnTo>
                  <a:pt x="7382123" y="1022557"/>
                </a:lnTo>
                <a:cubicBezTo>
                  <a:pt x="7382123" y="1002614"/>
                  <a:pt x="7380410" y="985527"/>
                  <a:pt x="7376982" y="971297"/>
                </a:cubicBezTo>
                <a:cubicBezTo>
                  <a:pt x="7373554" y="957067"/>
                  <a:pt x="7367893" y="944654"/>
                  <a:pt x="7359999" y="934060"/>
                </a:cubicBezTo>
                <a:cubicBezTo>
                  <a:pt x="7352105" y="923465"/>
                  <a:pt x="7341770" y="915000"/>
                  <a:pt x="7328994" y="908664"/>
                </a:cubicBezTo>
                <a:cubicBezTo>
                  <a:pt x="7316218" y="902328"/>
                  <a:pt x="7300482" y="899160"/>
                  <a:pt x="7281785" y="899160"/>
                </a:cubicBezTo>
                <a:close/>
                <a:moveTo>
                  <a:pt x="6936476" y="899160"/>
                </a:moveTo>
                <a:cubicBezTo>
                  <a:pt x="6925673" y="899160"/>
                  <a:pt x="6914975" y="900146"/>
                  <a:pt x="6904381" y="902120"/>
                </a:cubicBezTo>
                <a:cubicBezTo>
                  <a:pt x="6893786" y="904093"/>
                  <a:pt x="6884022" y="906586"/>
                  <a:pt x="6875089" y="909598"/>
                </a:cubicBezTo>
                <a:cubicBezTo>
                  <a:pt x="6866156" y="912611"/>
                  <a:pt x="6858262" y="915934"/>
                  <a:pt x="6851407" y="919570"/>
                </a:cubicBezTo>
                <a:cubicBezTo>
                  <a:pt x="6844552" y="923205"/>
                  <a:pt x="6839722" y="926373"/>
                  <a:pt x="6836917" y="929074"/>
                </a:cubicBezTo>
                <a:cubicBezTo>
                  <a:pt x="6834113" y="931775"/>
                  <a:pt x="6832347" y="934631"/>
                  <a:pt x="6831620" y="937643"/>
                </a:cubicBezTo>
                <a:cubicBezTo>
                  <a:pt x="6830893" y="940655"/>
                  <a:pt x="6830529" y="944758"/>
                  <a:pt x="6830529" y="949952"/>
                </a:cubicBezTo>
                <a:cubicBezTo>
                  <a:pt x="6830529" y="953068"/>
                  <a:pt x="6830737" y="955924"/>
                  <a:pt x="6831152" y="958521"/>
                </a:cubicBezTo>
                <a:cubicBezTo>
                  <a:pt x="6831568" y="961118"/>
                  <a:pt x="6832243" y="963247"/>
                  <a:pt x="6833178" y="964909"/>
                </a:cubicBezTo>
                <a:cubicBezTo>
                  <a:pt x="6834113" y="966571"/>
                  <a:pt x="6835203" y="967817"/>
                  <a:pt x="6836450" y="968648"/>
                </a:cubicBezTo>
                <a:cubicBezTo>
                  <a:pt x="6837696" y="969479"/>
                  <a:pt x="6839150" y="969895"/>
                  <a:pt x="6840812" y="969895"/>
                </a:cubicBezTo>
                <a:cubicBezTo>
                  <a:pt x="6843305" y="969895"/>
                  <a:pt x="6847096" y="968389"/>
                  <a:pt x="6852186" y="965376"/>
                </a:cubicBezTo>
                <a:cubicBezTo>
                  <a:pt x="6857275" y="962364"/>
                  <a:pt x="6863612" y="959040"/>
                  <a:pt x="6871194" y="955405"/>
                </a:cubicBezTo>
                <a:cubicBezTo>
                  <a:pt x="6878776" y="951769"/>
                  <a:pt x="6887605" y="948446"/>
                  <a:pt x="6897681" y="945433"/>
                </a:cubicBezTo>
                <a:cubicBezTo>
                  <a:pt x="6907756" y="942421"/>
                  <a:pt x="6919130" y="940915"/>
                  <a:pt x="6931802" y="940915"/>
                </a:cubicBezTo>
                <a:cubicBezTo>
                  <a:pt x="6943643" y="940915"/>
                  <a:pt x="6953615" y="942317"/>
                  <a:pt x="6961717" y="945122"/>
                </a:cubicBezTo>
                <a:cubicBezTo>
                  <a:pt x="6969818" y="947926"/>
                  <a:pt x="6976414" y="952081"/>
                  <a:pt x="6981504" y="957586"/>
                </a:cubicBezTo>
                <a:cubicBezTo>
                  <a:pt x="6986593" y="963091"/>
                  <a:pt x="6990281" y="969999"/>
                  <a:pt x="6992566" y="978308"/>
                </a:cubicBezTo>
                <a:cubicBezTo>
                  <a:pt x="6994851" y="986618"/>
                  <a:pt x="6995994" y="996174"/>
                  <a:pt x="6995994" y="1006976"/>
                </a:cubicBezTo>
                <a:lnTo>
                  <a:pt x="6995994" y="1028789"/>
                </a:lnTo>
                <a:lnTo>
                  <a:pt x="6957354" y="1028789"/>
                </a:lnTo>
                <a:cubicBezTo>
                  <a:pt x="6935541" y="1028789"/>
                  <a:pt x="6915910" y="1030710"/>
                  <a:pt x="6898460" y="1034554"/>
                </a:cubicBezTo>
                <a:cubicBezTo>
                  <a:pt x="6881010" y="1038397"/>
                  <a:pt x="6866260" y="1044162"/>
                  <a:pt x="6854212" y="1051848"/>
                </a:cubicBezTo>
                <a:cubicBezTo>
                  <a:pt x="6842162" y="1059534"/>
                  <a:pt x="6832918" y="1069194"/>
                  <a:pt x="6826478" y="1080827"/>
                </a:cubicBezTo>
                <a:cubicBezTo>
                  <a:pt x="6820038" y="1092461"/>
                  <a:pt x="6816818" y="1106172"/>
                  <a:pt x="6816818" y="1121960"/>
                </a:cubicBezTo>
                <a:cubicBezTo>
                  <a:pt x="6816818" y="1135463"/>
                  <a:pt x="6819156" y="1147512"/>
                  <a:pt x="6823830" y="1158107"/>
                </a:cubicBezTo>
                <a:cubicBezTo>
                  <a:pt x="6828504" y="1168701"/>
                  <a:pt x="6835048" y="1177634"/>
                  <a:pt x="6843461" y="1184905"/>
                </a:cubicBezTo>
                <a:cubicBezTo>
                  <a:pt x="6851874" y="1192176"/>
                  <a:pt x="6862053" y="1197733"/>
                  <a:pt x="6873999" y="1201576"/>
                </a:cubicBezTo>
                <a:cubicBezTo>
                  <a:pt x="6885944" y="1205419"/>
                  <a:pt x="6899291" y="1207341"/>
                  <a:pt x="6914040" y="1207341"/>
                </a:cubicBezTo>
                <a:cubicBezTo>
                  <a:pt x="6930867" y="1207341"/>
                  <a:pt x="6946811" y="1203705"/>
                  <a:pt x="6961872" y="1196434"/>
                </a:cubicBezTo>
                <a:cubicBezTo>
                  <a:pt x="6976933" y="1189164"/>
                  <a:pt x="6990592" y="1178984"/>
                  <a:pt x="7002849" y="1165897"/>
                </a:cubicBezTo>
                <a:lnTo>
                  <a:pt x="7002849" y="1193942"/>
                </a:lnTo>
                <a:cubicBezTo>
                  <a:pt x="7002849" y="1196434"/>
                  <a:pt x="7003576" y="1198304"/>
                  <a:pt x="7005030" y="1199551"/>
                </a:cubicBezTo>
                <a:cubicBezTo>
                  <a:pt x="7006484" y="1200797"/>
                  <a:pt x="7008821" y="1201732"/>
                  <a:pt x="7012041" y="1202355"/>
                </a:cubicBezTo>
                <a:cubicBezTo>
                  <a:pt x="7015261" y="1202978"/>
                  <a:pt x="7019572" y="1203290"/>
                  <a:pt x="7024973" y="1203290"/>
                </a:cubicBezTo>
                <a:cubicBezTo>
                  <a:pt x="7030582" y="1203290"/>
                  <a:pt x="7034841" y="1202978"/>
                  <a:pt x="7037749" y="1202355"/>
                </a:cubicBezTo>
                <a:cubicBezTo>
                  <a:pt x="7040657" y="1201732"/>
                  <a:pt x="7042942" y="1200797"/>
                  <a:pt x="7044605" y="1199551"/>
                </a:cubicBezTo>
                <a:cubicBezTo>
                  <a:pt x="7046266" y="1198304"/>
                  <a:pt x="7047097" y="1196434"/>
                  <a:pt x="7047097" y="1193942"/>
                </a:cubicBezTo>
                <a:lnTo>
                  <a:pt x="7047097" y="1004795"/>
                </a:lnTo>
                <a:cubicBezTo>
                  <a:pt x="7047097" y="987345"/>
                  <a:pt x="7045124" y="972076"/>
                  <a:pt x="7041177" y="958988"/>
                </a:cubicBezTo>
                <a:cubicBezTo>
                  <a:pt x="7037229" y="945901"/>
                  <a:pt x="7030894" y="934943"/>
                  <a:pt x="7022169" y="926114"/>
                </a:cubicBezTo>
                <a:cubicBezTo>
                  <a:pt x="7013444" y="917285"/>
                  <a:pt x="7002018" y="910585"/>
                  <a:pt x="6987892" y="906015"/>
                </a:cubicBezTo>
                <a:cubicBezTo>
                  <a:pt x="6973765" y="901445"/>
                  <a:pt x="6956627" y="899160"/>
                  <a:pt x="6936476" y="899160"/>
                </a:cubicBezTo>
                <a:close/>
                <a:moveTo>
                  <a:pt x="5650601" y="899160"/>
                </a:moveTo>
                <a:cubicBezTo>
                  <a:pt x="5639798" y="899160"/>
                  <a:pt x="5629100" y="900146"/>
                  <a:pt x="5618506" y="902120"/>
                </a:cubicBezTo>
                <a:cubicBezTo>
                  <a:pt x="5607911" y="904093"/>
                  <a:pt x="5598147" y="906586"/>
                  <a:pt x="5589214" y="909598"/>
                </a:cubicBezTo>
                <a:cubicBezTo>
                  <a:pt x="5580281" y="912611"/>
                  <a:pt x="5572387" y="915934"/>
                  <a:pt x="5565532" y="919570"/>
                </a:cubicBezTo>
                <a:cubicBezTo>
                  <a:pt x="5558677" y="923205"/>
                  <a:pt x="5553847" y="926373"/>
                  <a:pt x="5551042" y="929074"/>
                </a:cubicBezTo>
                <a:cubicBezTo>
                  <a:pt x="5548238" y="931775"/>
                  <a:pt x="5546472" y="934631"/>
                  <a:pt x="5545745" y="937643"/>
                </a:cubicBezTo>
                <a:cubicBezTo>
                  <a:pt x="5545018" y="940655"/>
                  <a:pt x="5544654" y="944758"/>
                  <a:pt x="5544654" y="949952"/>
                </a:cubicBezTo>
                <a:cubicBezTo>
                  <a:pt x="5544654" y="953068"/>
                  <a:pt x="5544862" y="955924"/>
                  <a:pt x="5545277" y="958521"/>
                </a:cubicBezTo>
                <a:cubicBezTo>
                  <a:pt x="5545693" y="961118"/>
                  <a:pt x="5546368" y="963247"/>
                  <a:pt x="5547303" y="964909"/>
                </a:cubicBezTo>
                <a:cubicBezTo>
                  <a:pt x="5548238" y="966571"/>
                  <a:pt x="5549328" y="967817"/>
                  <a:pt x="5550575" y="968648"/>
                </a:cubicBezTo>
                <a:cubicBezTo>
                  <a:pt x="5551821" y="969479"/>
                  <a:pt x="5553275" y="969895"/>
                  <a:pt x="5554937" y="969895"/>
                </a:cubicBezTo>
                <a:cubicBezTo>
                  <a:pt x="5557430" y="969895"/>
                  <a:pt x="5561221" y="968389"/>
                  <a:pt x="5566311" y="965376"/>
                </a:cubicBezTo>
                <a:cubicBezTo>
                  <a:pt x="5571400" y="962364"/>
                  <a:pt x="5577737" y="959040"/>
                  <a:pt x="5585319" y="955405"/>
                </a:cubicBezTo>
                <a:cubicBezTo>
                  <a:pt x="5592901" y="951769"/>
                  <a:pt x="5601730" y="948446"/>
                  <a:pt x="5611806" y="945433"/>
                </a:cubicBezTo>
                <a:cubicBezTo>
                  <a:pt x="5621881" y="942421"/>
                  <a:pt x="5633255" y="940915"/>
                  <a:pt x="5645927" y="940915"/>
                </a:cubicBezTo>
                <a:cubicBezTo>
                  <a:pt x="5657768" y="940915"/>
                  <a:pt x="5667740" y="942317"/>
                  <a:pt x="5675842" y="945122"/>
                </a:cubicBezTo>
                <a:cubicBezTo>
                  <a:pt x="5683943" y="947926"/>
                  <a:pt x="5690539" y="952081"/>
                  <a:pt x="5695629" y="957586"/>
                </a:cubicBezTo>
                <a:cubicBezTo>
                  <a:pt x="5700718" y="963091"/>
                  <a:pt x="5704406" y="969999"/>
                  <a:pt x="5706691" y="978308"/>
                </a:cubicBezTo>
                <a:cubicBezTo>
                  <a:pt x="5708976" y="986618"/>
                  <a:pt x="5710119" y="996174"/>
                  <a:pt x="5710119" y="1006976"/>
                </a:cubicBezTo>
                <a:lnTo>
                  <a:pt x="5710119" y="1028789"/>
                </a:lnTo>
                <a:lnTo>
                  <a:pt x="5671479" y="1028789"/>
                </a:lnTo>
                <a:cubicBezTo>
                  <a:pt x="5649666" y="1028789"/>
                  <a:pt x="5630035" y="1030710"/>
                  <a:pt x="5612585" y="1034554"/>
                </a:cubicBezTo>
                <a:cubicBezTo>
                  <a:pt x="5595135" y="1038397"/>
                  <a:pt x="5580385" y="1044162"/>
                  <a:pt x="5568337" y="1051848"/>
                </a:cubicBezTo>
                <a:cubicBezTo>
                  <a:pt x="5556287" y="1059534"/>
                  <a:pt x="5547043" y="1069194"/>
                  <a:pt x="5540603" y="1080827"/>
                </a:cubicBezTo>
                <a:cubicBezTo>
                  <a:pt x="5534163" y="1092461"/>
                  <a:pt x="5530943" y="1106172"/>
                  <a:pt x="5530943" y="1121960"/>
                </a:cubicBezTo>
                <a:cubicBezTo>
                  <a:pt x="5530943" y="1135463"/>
                  <a:pt x="5533281" y="1147512"/>
                  <a:pt x="5537955" y="1158107"/>
                </a:cubicBezTo>
                <a:cubicBezTo>
                  <a:pt x="5542629" y="1168701"/>
                  <a:pt x="5549173" y="1177634"/>
                  <a:pt x="5557586" y="1184905"/>
                </a:cubicBezTo>
                <a:cubicBezTo>
                  <a:pt x="5565999" y="1192176"/>
                  <a:pt x="5576178" y="1197733"/>
                  <a:pt x="5588124" y="1201576"/>
                </a:cubicBezTo>
                <a:cubicBezTo>
                  <a:pt x="5600068" y="1205419"/>
                  <a:pt x="5613416" y="1207341"/>
                  <a:pt x="5628165" y="1207341"/>
                </a:cubicBezTo>
                <a:cubicBezTo>
                  <a:pt x="5644992" y="1207341"/>
                  <a:pt x="5660936" y="1203705"/>
                  <a:pt x="5675997" y="1196434"/>
                </a:cubicBezTo>
                <a:cubicBezTo>
                  <a:pt x="5691058" y="1189164"/>
                  <a:pt x="5704717" y="1178984"/>
                  <a:pt x="5716974" y="1165897"/>
                </a:cubicBezTo>
                <a:lnTo>
                  <a:pt x="5716974" y="1193942"/>
                </a:lnTo>
                <a:cubicBezTo>
                  <a:pt x="5716974" y="1196434"/>
                  <a:pt x="5717701" y="1198304"/>
                  <a:pt x="5719155" y="1199551"/>
                </a:cubicBezTo>
                <a:cubicBezTo>
                  <a:pt x="5720609" y="1200797"/>
                  <a:pt x="5722946" y="1201732"/>
                  <a:pt x="5726166" y="1202355"/>
                </a:cubicBezTo>
                <a:cubicBezTo>
                  <a:pt x="5729386" y="1202978"/>
                  <a:pt x="5733697" y="1203290"/>
                  <a:pt x="5739098" y="1203290"/>
                </a:cubicBezTo>
                <a:cubicBezTo>
                  <a:pt x="5744707" y="1203290"/>
                  <a:pt x="5748966" y="1202978"/>
                  <a:pt x="5751874" y="1202355"/>
                </a:cubicBezTo>
                <a:cubicBezTo>
                  <a:pt x="5754782" y="1201732"/>
                  <a:pt x="5757067" y="1200797"/>
                  <a:pt x="5758730" y="1199551"/>
                </a:cubicBezTo>
                <a:cubicBezTo>
                  <a:pt x="5760391" y="1198304"/>
                  <a:pt x="5761222" y="1196434"/>
                  <a:pt x="5761222" y="1193942"/>
                </a:cubicBezTo>
                <a:lnTo>
                  <a:pt x="5761222" y="1004795"/>
                </a:lnTo>
                <a:cubicBezTo>
                  <a:pt x="5761222" y="987345"/>
                  <a:pt x="5759249" y="972076"/>
                  <a:pt x="5755302" y="958988"/>
                </a:cubicBezTo>
                <a:cubicBezTo>
                  <a:pt x="5751354" y="945901"/>
                  <a:pt x="5745019" y="934943"/>
                  <a:pt x="5736294" y="926114"/>
                </a:cubicBezTo>
                <a:cubicBezTo>
                  <a:pt x="5727569" y="917285"/>
                  <a:pt x="5716143" y="910585"/>
                  <a:pt x="5702017" y="906015"/>
                </a:cubicBezTo>
                <a:cubicBezTo>
                  <a:pt x="5687890" y="901445"/>
                  <a:pt x="5670752" y="899160"/>
                  <a:pt x="5650601" y="899160"/>
                </a:cubicBezTo>
                <a:close/>
                <a:moveTo>
                  <a:pt x="5155301" y="899160"/>
                </a:moveTo>
                <a:cubicBezTo>
                  <a:pt x="5144498" y="899160"/>
                  <a:pt x="5133800" y="900146"/>
                  <a:pt x="5123205" y="902120"/>
                </a:cubicBezTo>
                <a:cubicBezTo>
                  <a:pt x="5112611" y="904093"/>
                  <a:pt x="5102847" y="906586"/>
                  <a:pt x="5093914" y="909598"/>
                </a:cubicBezTo>
                <a:cubicBezTo>
                  <a:pt x="5084981" y="912611"/>
                  <a:pt x="5077087" y="915934"/>
                  <a:pt x="5070232" y="919570"/>
                </a:cubicBezTo>
                <a:cubicBezTo>
                  <a:pt x="5063376" y="923205"/>
                  <a:pt x="5058546" y="926373"/>
                  <a:pt x="5055742" y="929074"/>
                </a:cubicBezTo>
                <a:cubicBezTo>
                  <a:pt x="5052937" y="931775"/>
                  <a:pt x="5051172" y="934631"/>
                  <a:pt x="5050445" y="937643"/>
                </a:cubicBezTo>
                <a:cubicBezTo>
                  <a:pt x="5049718" y="940655"/>
                  <a:pt x="5049354" y="944758"/>
                  <a:pt x="5049354" y="949952"/>
                </a:cubicBezTo>
                <a:cubicBezTo>
                  <a:pt x="5049354" y="953068"/>
                  <a:pt x="5049562" y="955924"/>
                  <a:pt x="5049977" y="958521"/>
                </a:cubicBezTo>
                <a:cubicBezTo>
                  <a:pt x="5050393" y="961118"/>
                  <a:pt x="5051068" y="963247"/>
                  <a:pt x="5052003" y="964909"/>
                </a:cubicBezTo>
                <a:cubicBezTo>
                  <a:pt x="5052937" y="966571"/>
                  <a:pt x="5054028" y="967817"/>
                  <a:pt x="5055275" y="968648"/>
                </a:cubicBezTo>
                <a:cubicBezTo>
                  <a:pt x="5056521" y="969479"/>
                  <a:pt x="5057975" y="969895"/>
                  <a:pt x="5059637" y="969895"/>
                </a:cubicBezTo>
                <a:cubicBezTo>
                  <a:pt x="5062130" y="969895"/>
                  <a:pt x="5065921" y="968389"/>
                  <a:pt x="5071011" y="965376"/>
                </a:cubicBezTo>
                <a:cubicBezTo>
                  <a:pt x="5076101" y="962364"/>
                  <a:pt x="5082437" y="959040"/>
                  <a:pt x="5090019" y="955405"/>
                </a:cubicBezTo>
                <a:cubicBezTo>
                  <a:pt x="5097602" y="951769"/>
                  <a:pt x="5106430" y="948446"/>
                  <a:pt x="5116506" y="945433"/>
                </a:cubicBezTo>
                <a:cubicBezTo>
                  <a:pt x="5126581" y="942421"/>
                  <a:pt x="5137955" y="940915"/>
                  <a:pt x="5150627" y="940915"/>
                </a:cubicBezTo>
                <a:cubicBezTo>
                  <a:pt x="5162468" y="940915"/>
                  <a:pt x="5172440" y="942317"/>
                  <a:pt x="5180542" y="945122"/>
                </a:cubicBezTo>
                <a:cubicBezTo>
                  <a:pt x="5188643" y="947926"/>
                  <a:pt x="5195239" y="952081"/>
                  <a:pt x="5200329" y="957586"/>
                </a:cubicBezTo>
                <a:cubicBezTo>
                  <a:pt x="5205418" y="963091"/>
                  <a:pt x="5209106" y="969999"/>
                  <a:pt x="5211391" y="978308"/>
                </a:cubicBezTo>
                <a:cubicBezTo>
                  <a:pt x="5213676" y="986618"/>
                  <a:pt x="5214819" y="996174"/>
                  <a:pt x="5214819" y="1006976"/>
                </a:cubicBezTo>
                <a:lnTo>
                  <a:pt x="5214819" y="1028789"/>
                </a:lnTo>
                <a:lnTo>
                  <a:pt x="5176179" y="1028789"/>
                </a:lnTo>
                <a:cubicBezTo>
                  <a:pt x="5154366" y="1028789"/>
                  <a:pt x="5134735" y="1030710"/>
                  <a:pt x="5117285" y="1034554"/>
                </a:cubicBezTo>
                <a:cubicBezTo>
                  <a:pt x="5099835" y="1038397"/>
                  <a:pt x="5085085" y="1044162"/>
                  <a:pt x="5073036" y="1051848"/>
                </a:cubicBezTo>
                <a:cubicBezTo>
                  <a:pt x="5060988" y="1059534"/>
                  <a:pt x="5051743" y="1069194"/>
                  <a:pt x="5045303" y="1080827"/>
                </a:cubicBezTo>
                <a:cubicBezTo>
                  <a:pt x="5038863" y="1092461"/>
                  <a:pt x="5035643" y="1106172"/>
                  <a:pt x="5035643" y="1121960"/>
                </a:cubicBezTo>
                <a:cubicBezTo>
                  <a:pt x="5035643" y="1135463"/>
                  <a:pt x="5037980" y="1147512"/>
                  <a:pt x="5042654" y="1158107"/>
                </a:cubicBezTo>
                <a:cubicBezTo>
                  <a:pt x="5047329" y="1168701"/>
                  <a:pt x="5053872" y="1177634"/>
                  <a:pt x="5062286" y="1184905"/>
                </a:cubicBezTo>
                <a:cubicBezTo>
                  <a:pt x="5070699" y="1192176"/>
                  <a:pt x="5080878" y="1197733"/>
                  <a:pt x="5092823" y="1201576"/>
                </a:cubicBezTo>
                <a:cubicBezTo>
                  <a:pt x="5104769" y="1205419"/>
                  <a:pt x="5118116" y="1207341"/>
                  <a:pt x="5132865" y="1207341"/>
                </a:cubicBezTo>
                <a:cubicBezTo>
                  <a:pt x="5149692" y="1207341"/>
                  <a:pt x="5165636" y="1203705"/>
                  <a:pt x="5180697" y="1196434"/>
                </a:cubicBezTo>
                <a:cubicBezTo>
                  <a:pt x="5195758" y="1189164"/>
                  <a:pt x="5209417" y="1178984"/>
                  <a:pt x="5221674" y="1165897"/>
                </a:cubicBezTo>
                <a:lnTo>
                  <a:pt x="5221674" y="1193942"/>
                </a:lnTo>
                <a:cubicBezTo>
                  <a:pt x="5221674" y="1196434"/>
                  <a:pt x="5222401" y="1198304"/>
                  <a:pt x="5223855" y="1199551"/>
                </a:cubicBezTo>
                <a:cubicBezTo>
                  <a:pt x="5225309" y="1200797"/>
                  <a:pt x="5227646" y="1201732"/>
                  <a:pt x="5230866" y="1202355"/>
                </a:cubicBezTo>
                <a:cubicBezTo>
                  <a:pt x="5234086" y="1202978"/>
                  <a:pt x="5238397" y="1203290"/>
                  <a:pt x="5243798" y="1203290"/>
                </a:cubicBezTo>
                <a:cubicBezTo>
                  <a:pt x="5249407" y="1203290"/>
                  <a:pt x="5253666" y="1202978"/>
                  <a:pt x="5256574" y="1202355"/>
                </a:cubicBezTo>
                <a:cubicBezTo>
                  <a:pt x="5259482" y="1201732"/>
                  <a:pt x="5261767" y="1200797"/>
                  <a:pt x="5263430" y="1199551"/>
                </a:cubicBezTo>
                <a:cubicBezTo>
                  <a:pt x="5265091" y="1198304"/>
                  <a:pt x="5265922" y="1196434"/>
                  <a:pt x="5265922" y="1193942"/>
                </a:cubicBezTo>
                <a:lnTo>
                  <a:pt x="5265922" y="1004795"/>
                </a:lnTo>
                <a:cubicBezTo>
                  <a:pt x="5265922" y="987345"/>
                  <a:pt x="5263949" y="972076"/>
                  <a:pt x="5260002" y="958988"/>
                </a:cubicBezTo>
                <a:cubicBezTo>
                  <a:pt x="5256054" y="945901"/>
                  <a:pt x="5249719" y="934943"/>
                  <a:pt x="5240994" y="926114"/>
                </a:cubicBezTo>
                <a:cubicBezTo>
                  <a:pt x="5232269" y="917285"/>
                  <a:pt x="5220843" y="910585"/>
                  <a:pt x="5206717" y="906015"/>
                </a:cubicBezTo>
                <a:cubicBezTo>
                  <a:pt x="5192590" y="901445"/>
                  <a:pt x="5175452" y="899160"/>
                  <a:pt x="5155301" y="899160"/>
                </a:cubicBezTo>
                <a:close/>
                <a:moveTo>
                  <a:pt x="4482412" y="899160"/>
                </a:moveTo>
                <a:cubicBezTo>
                  <a:pt x="4476387" y="899160"/>
                  <a:pt x="4470415" y="899939"/>
                  <a:pt x="4464494" y="901497"/>
                </a:cubicBezTo>
                <a:cubicBezTo>
                  <a:pt x="4458574" y="903055"/>
                  <a:pt x="4452601" y="905859"/>
                  <a:pt x="4446577" y="909910"/>
                </a:cubicBezTo>
                <a:cubicBezTo>
                  <a:pt x="4440552" y="913961"/>
                  <a:pt x="4434164" y="919518"/>
                  <a:pt x="4427413" y="926581"/>
                </a:cubicBezTo>
                <a:cubicBezTo>
                  <a:pt x="4420661" y="933644"/>
                  <a:pt x="4413442" y="942785"/>
                  <a:pt x="4405756" y="954003"/>
                </a:cubicBezTo>
                <a:lnTo>
                  <a:pt x="4405756" y="913182"/>
                </a:lnTo>
                <a:cubicBezTo>
                  <a:pt x="4405756" y="911520"/>
                  <a:pt x="4405392" y="910118"/>
                  <a:pt x="4404665" y="908975"/>
                </a:cubicBezTo>
                <a:cubicBezTo>
                  <a:pt x="4403938" y="907833"/>
                  <a:pt x="4402744" y="906794"/>
                  <a:pt x="4401082" y="905859"/>
                </a:cubicBezTo>
                <a:cubicBezTo>
                  <a:pt x="4399420" y="904924"/>
                  <a:pt x="4397083" y="904301"/>
                  <a:pt x="4394071" y="903989"/>
                </a:cubicBezTo>
                <a:cubicBezTo>
                  <a:pt x="4391058" y="903678"/>
                  <a:pt x="4387267" y="903522"/>
                  <a:pt x="4382697" y="903522"/>
                </a:cubicBezTo>
                <a:cubicBezTo>
                  <a:pt x="4377919" y="903522"/>
                  <a:pt x="4374076" y="903678"/>
                  <a:pt x="4371167" y="903989"/>
                </a:cubicBezTo>
                <a:cubicBezTo>
                  <a:pt x="4368259" y="904301"/>
                  <a:pt x="4365870" y="904924"/>
                  <a:pt x="4364000" y="905859"/>
                </a:cubicBezTo>
                <a:cubicBezTo>
                  <a:pt x="4362131" y="906794"/>
                  <a:pt x="4360884" y="907833"/>
                  <a:pt x="4360261" y="908975"/>
                </a:cubicBezTo>
                <a:cubicBezTo>
                  <a:pt x="4359638" y="910118"/>
                  <a:pt x="4359326" y="911520"/>
                  <a:pt x="4359326" y="913182"/>
                </a:cubicBezTo>
                <a:lnTo>
                  <a:pt x="4359326" y="1193630"/>
                </a:lnTo>
                <a:cubicBezTo>
                  <a:pt x="4359326" y="1195292"/>
                  <a:pt x="4359690" y="1196694"/>
                  <a:pt x="4360417" y="1197837"/>
                </a:cubicBezTo>
                <a:cubicBezTo>
                  <a:pt x="4361144" y="1198979"/>
                  <a:pt x="4362494" y="1199966"/>
                  <a:pt x="4364468" y="1200797"/>
                </a:cubicBezTo>
                <a:cubicBezTo>
                  <a:pt x="4366441" y="1201628"/>
                  <a:pt x="4369090" y="1202251"/>
                  <a:pt x="4372414" y="1202667"/>
                </a:cubicBezTo>
                <a:cubicBezTo>
                  <a:pt x="4375738" y="1203082"/>
                  <a:pt x="4379892" y="1203290"/>
                  <a:pt x="4384878" y="1203290"/>
                </a:cubicBezTo>
                <a:cubicBezTo>
                  <a:pt x="4390072" y="1203290"/>
                  <a:pt x="4394330" y="1203082"/>
                  <a:pt x="4397654" y="1202667"/>
                </a:cubicBezTo>
                <a:cubicBezTo>
                  <a:pt x="4400978" y="1202251"/>
                  <a:pt x="4403575" y="1201628"/>
                  <a:pt x="4405444" y="1200797"/>
                </a:cubicBezTo>
                <a:cubicBezTo>
                  <a:pt x="4407314" y="1199966"/>
                  <a:pt x="4408664" y="1198979"/>
                  <a:pt x="4409495" y="1197837"/>
                </a:cubicBezTo>
                <a:cubicBezTo>
                  <a:pt x="4410326" y="1196694"/>
                  <a:pt x="4410742" y="1195292"/>
                  <a:pt x="4410742" y="1193630"/>
                </a:cubicBezTo>
                <a:lnTo>
                  <a:pt x="4410742" y="1009157"/>
                </a:lnTo>
                <a:cubicBezTo>
                  <a:pt x="4418012" y="997732"/>
                  <a:pt x="4424660" y="988072"/>
                  <a:pt x="4430685" y="980178"/>
                </a:cubicBezTo>
                <a:cubicBezTo>
                  <a:pt x="4436709" y="972284"/>
                  <a:pt x="4442474" y="965948"/>
                  <a:pt x="4447979" y="961170"/>
                </a:cubicBezTo>
                <a:cubicBezTo>
                  <a:pt x="4453484" y="956392"/>
                  <a:pt x="4458730" y="952964"/>
                  <a:pt x="4463715" y="950887"/>
                </a:cubicBezTo>
                <a:cubicBezTo>
                  <a:pt x="4468701" y="948809"/>
                  <a:pt x="4473791" y="947770"/>
                  <a:pt x="4478984" y="947770"/>
                </a:cubicBezTo>
                <a:cubicBezTo>
                  <a:pt x="4483347" y="947770"/>
                  <a:pt x="4487398" y="948186"/>
                  <a:pt x="4491137" y="949017"/>
                </a:cubicBezTo>
                <a:cubicBezTo>
                  <a:pt x="4494876" y="949848"/>
                  <a:pt x="4498252" y="950731"/>
                  <a:pt x="4501264" y="951666"/>
                </a:cubicBezTo>
                <a:cubicBezTo>
                  <a:pt x="4504276" y="952600"/>
                  <a:pt x="4506977" y="953535"/>
                  <a:pt x="4509366" y="954470"/>
                </a:cubicBezTo>
                <a:cubicBezTo>
                  <a:pt x="4511755" y="955405"/>
                  <a:pt x="4513781" y="955872"/>
                  <a:pt x="4515442" y="955872"/>
                </a:cubicBezTo>
                <a:cubicBezTo>
                  <a:pt x="4517104" y="955872"/>
                  <a:pt x="4518403" y="955405"/>
                  <a:pt x="4519337" y="954470"/>
                </a:cubicBezTo>
                <a:cubicBezTo>
                  <a:pt x="4520272" y="953535"/>
                  <a:pt x="4521051" y="952185"/>
                  <a:pt x="4521675" y="950419"/>
                </a:cubicBezTo>
                <a:cubicBezTo>
                  <a:pt x="4522298" y="948653"/>
                  <a:pt x="4522713" y="946212"/>
                  <a:pt x="4522921" y="943096"/>
                </a:cubicBezTo>
                <a:cubicBezTo>
                  <a:pt x="4523129" y="939980"/>
                  <a:pt x="4523233" y="936137"/>
                  <a:pt x="4523233" y="931567"/>
                </a:cubicBezTo>
                <a:cubicBezTo>
                  <a:pt x="4523233" y="926789"/>
                  <a:pt x="4523181" y="922998"/>
                  <a:pt x="4523077" y="920193"/>
                </a:cubicBezTo>
                <a:cubicBezTo>
                  <a:pt x="4522973" y="917389"/>
                  <a:pt x="4522765" y="915259"/>
                  <a:pt x="4522454" y="913805"/>
                </a:cubicBezTo>
                <a:cubicBezTo>
                  <a:pt x="4522142" y="912351"/>
                  <a:pt x="4521778" y="911156"/>
                  <a:pt x="4521363" y="910222"/>
                </a:cubicBezTo>
                <a:cubicBezTo>
                  <a:pt x="4520948" y="909287"/>
                  <a:pt x="4520116" y="908300"/>
                  <a:pt x="4518870" y="907261"/>
                </a:cubicBezTo>
                <a:cubicBezTo>
                  <a:pt x="4517624" y="906223"/>
                  <a:pt x="4515494" y="905184"/>
                  <a:pt x="4512482" y="904145"/>
                </a:cubicBezTo>
                <a:cubicBezTo>
                  <a:pt x="4509470" y="903107"/>
                  <a:pt x="4506094" y="902172"/>
                  <a:pt x="4502355" y="901341"/>
                </a:cubicBezTo>
                <a:cubicBezTo>
                  <a:pt x="4498615" y="900510"/>
                  <a:pt x="4495032" y="899939"/>
                  <a:pt x="4491604" y="899627"/>
                </a:cubicBezTo>
                <a:cubicBezTo>
                  <a:pt x="4488177" y="899315"/>
                  <a:pt x="4485113" y="899160"/>
                  <a:pt x="4482412" y="899160"/>
                </a:cubicBezTo>
                <a:close/>
                <a:moveTo>
                  <a:pt x="3815974" y="899160"/>
                </a:moveTo>
                <a:cubicBezTo>
                  <a:pt x="3792083" y="899160"/>
                  <a:pt x="3771206" y="903003"/>
                  <a:pt x="3753340" y="910689"/>
                </a:cubicBezTo>
                <a:cubicBezTo>
                  <a:pt x="3735475" y="918375"/>
                  <a:pt x="3720569" y="929178"/>
                  <a:pt x="3708624" y="943096"/>
                </a:cubicBezTo>
                <a:cubicBezTo>
                  <a:pt x="3696679" y="957015"/>
                  <a:pt x="3687747" y="973582"/>
                  <a:pt x="3681826" y="992798"/>
                </a:cubicBezTo>
                <a:cubicBezTo>
                  <a:pt x="3675906" y="1012014"/>
                  <a:pt x="3672945" y="1033047"/>
                  <a:pt x="3672945" y="1055899"/>
                </a:cubicBezTo>
                <a:cubicBezTo>
                  <a:pt x="3672945" y="1079581"/>
                  <a:pt x="3675750" y="1100770"/>
                  <a:pt x="3681359" y="1119467"/>
                </a:cubicBezTo>
                <a:cubicBezTo>
                  <a:pt x="3686967" y="1138164"/>
                  <a:pt x="3695485" y="1154056"/>
                  <a:pt x="3706910" y="1167143"/>
                </a:cubicBezTo>
                <a:cubicBezTo>
                  <a:pt x="3718336" y="1180231"/>
                  <a:pt x="3732618" y="1190202"/>
                  <a:pt x="3749757" y="1197058"/>
                </a:cubicBezTo>
                <a:cubicBezTo>
                  <a:pt x="3766895" y="1203913"/>
                  <a:pt x="3786994" y="1207341"/>
                  <a:pt x="3810053" y="1207341"/>
                </a:cubicBezTo>
                <a:cubicBezTo>
                  <a:pt x="3833736" y="1207341"/>
                  <a:pt x="3854561" y="1203446"/>
                  <a:pt x="3872531" y="1195655"/>
                </a:cubicBezTo>
                <a:cubicBezTo>
                  <a:pt x="3890500" y="1187865"/>
                  <a:pt x="3905457" y="1177011"/>
                  <a:pt x="3917403" y="1163092"/>
                </a:cubicBezTo>
                <a:cubicBezTo>
                  <a:pt x="3929347" y="1149174"/>
                  <a:pt x="3938332" y="1132607"/>
                  <a:pt x="3944357" y="1113391"/>
                </a:cubicBezTo>
                <a:cubicBezTo>
                  <a:pt x="3950381" y="1094175"/>
                  <a:pt x="3953393" y="1073141"/>
                  <a:pt x="3953393" y="1050290"/>
                </a:cubicBezTo>
                <a:cubicBezTo>
                  <a:pt x="3953393" y="1026815"/>
                  <a:pt x="3950537" y="1005730"/>
                  <a:pt x="3944824" y="987033"/>
                </a:cubicBezTo>
                <a:cubicBezTo>
                  <a:pt x="3939111" y="968337"/>
                  <a:pt x="3930542" y="952445"/>
                  <a:pt x="3919116" y="939357"/>
                </a:cubicBezTo>
                <a:cubicBezTo>
                  <a:pt x="3907690" y="926269"/>
                  <a:pt x="3893408" y="916298"/>
                  <a:pt x="3876270" y="909443"/>
                </a:cubicBezTo>
                <a:cubicBezTo>
                  <a:pt x="3859132" y="902587"/>
                  <a:pt x="3839033" y="899160"/>
                  <a:pt x="3815974" y="899160"/>
                </a:cubicBezTo>
                <a:close/>
                <a:moveTo>
                  <a:pt x="3139698" y="899160"/>
                </a:moveTo>
                <a:cubicBezTo>
                  <a:pt x="3115809" y="899160"/>
                  <a:pt x="3094931" y="903003"/>
                  <a:pt x="3077065" y="910689"/>
                </a:cubicBezTo>
                <a:cubicBezTo>
                  <a:pt x="3059200" y="918375"/>
                  <a:pt x="3044294" y="929178"/>
                  <a:pt x="3032350" y="943096"/>
                </a:cubicBezTo>
                <a:cubicBezTo>
                  <a:pt x="3020404" y="957015"/>
                  <a:pt x="3011472" y="973582"/>
                  <a:pt x="3005551" y="992798"/>
                </a:cubicBezTo>
                <a:cubicBezTo>
                  <a:pt x="2999630" y="1012014"/>
                  <a:pt x="2996670" y="1033047"/>
                  <a:pt x="2996670" y="1055899"/>
                </a:cubicBezTo>
                <a:cubicBezTo>
                  <a:pt x="2996670" y="1079581"/>
                  <a:pt x="2999475" y="1100770"/>
                  <a:pt x="3005084" y="1119467"/>
                </a:cubicBezTo>
                <a:cubicBezTo>
                  <a:pt x="3010692" y="1138164"/>
                  <a:pt x="3019210" y="1154056"/>
                  <a:pt x="3030636" y="1167143"/>
                </a:cubicBezTo>
                <a:cubicBezTo>
                  <a:pt x="3042061" y="1180231"/>
                  <a:pt x="3056343" y="1190202"/>
                  <a:pt x="3073482" y="1197058"/>
                </a:cubicBezTo>
                <a:cubicBezTo>
                  <a:pt x="3090620" y="1203913"/>
                  <a:pt x="3110719" y="1207341"/>
                  <a:pt x="3133778" y="1207341"/>
                </a:cubicBezTo>
                <a:cubicBezTo>
                  <a:pt x="3157460" y="1207341"/>
                  <a:pt x="3178286" y="1203446"/>
                  <a:pt x="3196256" y="1195655"/>
                </a:cubicBezTo>
                <a:cubicBezTo>
                  <a:pt x="3214225" y="1187865"/>
                  <a:pt x="3229183" y="1177011"/>
                  <a:pt x="3241127" y="1163092"/>
                </a:cubicBezTo>
                <a:cubicBezTo>
                  <a:pt x="3253073" y="1149174"/>
                  <a:pt x="3262058" y="1132607"/>
                  <a:pt x="3268082" y="1113391"/>
                </a:cubicBezTo>
                <a:cubicBezTo>
                  <a:pt x="3274106" y="1094175"/>
                  <a:pt x="3277118" y="1073141"/>
                  <a:pt x="3277118" y="1050290"/>
                </a:cubicBezTo>
                <a:cubicBezTo>
                  <a:pt x="3277118" y="1026815"/>
                  <a:pt x="3274262" y="1005730"/>
                  <a:pt x="3268549" y="987033"/>
                </a:cubicBezTo>
                <a:cubicBezTo>
                  <a:pt x="3262836" y="968337"/>
                  <a:pt x="3254267" y="952445"/>
                  <a:pt x="3242841" y="939357"/>
                </a:cubicBezTo>
                <a:cubicBezTo>
                  <a:pt x="3231416" y="926269"/>
                  <a:pt x="3217133" y="916298"/>
                  <a:pt x="3199995" y="909443"/>
                </a:cubicBezTo>
                <a:cubicBezTo>
                  <a:pt x="3182857" y="902587"/>
                  <a:pt x="3162758" y="899160"/>
                  <a:pt x="3139698" y="899160"/>
                </a:cubicBezTo>
                <a:close/>
                <a:moveTo>
                  <a:pt x="2675020" y="899160"/>
                </a:moveTo>
                <a:cubicBezTo>
                  <a:pt x="2654454" y="899160"/>
                  <a:pt x="2635862" y="902743"/>
                  <a:pt x="2619243" y="909910"/>
                </a:cubicBezTo>
                <a:cubicBezTo>
                  <a:pt x="2602623" y="917077"/>
                  <a:pt x="2588445" y="927360"/>
                  <a:pt x="2576708" y="940759"/>
                </a:cubicBezTo>
                <a:cubicBezTo>
                  <a:pt x="2564971" y="954158"/>
                  <a:pt x="2555986" y="970466"/>
                  <a:pt x="2549753" y="989682"/>
                </a:cubicBezTo>
                <a:cubicBezTo>
                  <a:pt x="2543521" y="1008898"/>
                  <a:pt x="2540405" y="1030555"/>
                  <a:pt x="2540405" y="1054652"/>
                </a:cubicBezTo>
                <a:cubicBezTo>
                  <a:pt x="2540405" y="1079997"/>
                  <a:pt x="2543418" y="1102225"/>
                  <a:pt x="2549442" y="1121337"/>
                </a:cubicBezTo>
                <a:cubicBezTo>
                  <a:pt x="2555467" y="1140449"/>
                  <a:pt x="2564399" y="1156341"/>
                  <a:pt x="2576240" y="1169013"/>
                </a:cubicBezTo>
                <a:cubicBezTo>
                  <a:pt x="2588081" y="1181685"/>
                  <a:pt x="2602675" y="1191241"/>
                  <a:pt x="2620021" y="1197681"/>
                </a:cubicBezTo>
                <a:cubicBezTo>
                  <a:pt x="2637367" y="1204121"/>
                  <a:pt x="2657571" y="1207341"/>
                  <a:pt x="2680629" y="1207341"/>
                </a:cubicBezTo>
                <a:cubicBezTo>
                  <a:pt x="2693925" y="1207341"/>
                  <a:pt x="2706441" y="1206354"/>
                  <a:pt x="2718178" y="1204380"/>
                </a:cubicBezTo>
                <a:cubicBezTo>
                  <a:pt x="2729916" y="1202407"/>
                  <a:pt x="2740251" y="1200174"/>
                  <a:pt x="2749183" y="1197681"/>
                </a:cubicBezTo>
                <a:cubicBezTo>
                  <a:pt x="2758116" y="1195188"/>
                  <a:pt x="2765387" y="1192643"/>
                  <a:pt x="2770996" y="1190046"/>
                </a:cubicBezTo>
                <a:cubicBezTo>
                  <a:pt x="2776604" y="1187450"/>
                  <a:pt x="2779980" y="1185580"/>
                  <a:pt x="2781123" y="1184438"/>
                </a:cubicBezTo>
                <a:cubicBezTo>
                  <a:pt x="2782266" y="1183295"/>
                  <a:pt x="2783200" y="1182100"/>
                  <a:pt x="2783927" y="1180854"/>
                </a:cubicBezTo>
                <a:cubicBezTo>
                  <a:pt x="2784655" y="1179608"/>
                  <a:pt x="2785174" y="1178205"/>
                  <a:pt x="2785485" y="1176647"/>
                </a:cubicBezTo>
                <a:cubicBezTo>
                  <a:pt x="2785797" y="1175089"/>
                  <a:pt x="2786057" y="1173323"/>
                  <a:pt x="2786264" y="1171350"/>
                </a:cubicBezTo>
                <a:cubicBezTo>
                  <a:pt x="2786472" y="1169376"/>
                  <a:pt x="2786576" y="1167039"/>
                  <a:pt x="2786576" y="1164339"/>
                </a:cubicBezTo>
                <a:cubicBezTo>
                  <a:pt x="2786576" y="1160599"/>
                  <a:pt x="2786419" y="1157431"/>
                  <a:pt x="2786106" y="1154835"/>
                </a:cubicBezTo>
                <a:cubicBezTo>
                  <a:pt x="2785793" y="1152238"/>
                  <a:pt x="2785323" y="1150212"/>
                  <a:pt x="2784697" y="1148758"/>
                </a:cubicBezTo>
                <a:cubicBezTo>
                  <a:pt x="2784071" y="1147304"/>
                  <a:pt x="2783183" y="1146213"/>
                  <a:pt x="2782036" y="1145486"/>
                </a:cubicBezTo>
                <a:cubicBezTo>
                  <a:pt x="2780888" y="1144759"/>
                  <a:pt x="2779584" y="1144396"/>
                  <a:pt x="2778124" y="1144396"/>
                </a:cubicBezTo>
                <a:cubicBezTo>
                  <a:pt x="2775618" y="1144396"/>
                  <a:pt x="2771912" y="1145486"/>
                  <a:pt x="2767006" y="1147668"/>
                </a:cubicBezTo>
                <a:cubicBezTo>
                  <a:pt x="2762099" y="1149849"/>
                  <a:pt x="2755836" y="1152290"/>
                  <a:pt x="2748217" y="1154990"/>
                </a:cubicBezTo>
                <a:cubicBezTo>
                  <a:pt x="2740596" y="1157691"/>
                  <a:pt x="2731568" y="1160132"/>
                  <a:pt x="2721131" y="1162313"/>
                </a:cubicBezTo>
                <a:cubicBezTo>
                  <a:pt x="2710693" y="1164494"/>
                  <a:pt x="2698795" y="1165585"/>
                  <a:pt x="2685435" y="1165585"/>
                </a:cubicBezTo>
                <a:cubicBezTo>
                  <a:pt x="2668527" y="1165585"/>
                  <a:pt x="2654228" y="1163196"/>
                  <a:pt x="2642538" y="1158418"/>
                </a:cubicBezTo>
                <a:cubicBezTo>
                  <a:pt x="2630847" y="1153640"/>
                  <a:pt x="2621349" y="1146785"/>
                  <a:pt x="2614042" y="1137852"/>
                </a:cubicBezTo>
                <a:cubicBezTo>
                  <a:pt x="2606736" y="1128919"/>
                  <a:pt x="2601517" y="1118221"/>
                  <a:pt x="2598386" y="1105756"/>
                </a:cubicBezTo>
                <a:cubicBezTo>
                  <a:pt x="2595255" y="1093292"/>
                  <a:pt x="2593690" y="1079269"/>
                  <a:pt x="2593690" y="1063689"/>
                </a:cubicBezTo>
                <a:lnTo>
                  <a:pt x="2778382" y="1063689"/>
                </a:lnTo>
                <a:cubicBezTo>
                  <a:pt x="2783601" y="1063689"/>
                  <a:pt x="2788246" y="1061975"/>
                  <a:pt x="2792314" y="1058547"/>
                </a:cubicBezTo>
                <a:cubicBezTo>
                  <a:pt x="2796383" y="1055120"/>
                  <a:pt x="2798417" y="1049355"/>
                  <a:pt x="2798417" y="1041253"/>
                </a:cubicBezTo>
                <a:lnTo>
                  <a:pt x="2798417" y="1031905"/>
                </a:lnTo>
                <a:cubicBezTo>
                  <a:pt x="2798417" y="1013624"/>
                  <a:pt x="2796080" y="996433"/>
                  <a:pt x="2791406" y="980334"/>
                </a:cubicBezTo>
                <a:cubicBezTo>
                  <a:pt x="2786732" y="964234"/>
                  <a:pt x="2779409" y="950211"/>
                  <a:pt x="2769438" y="938266"/>
                </a:cubicBezTo>
                <a:cubicBezTo>
                  <a:pt x="2759466" y="926321"/>
                  <a:pt x="2746742" y="916817"/>
                  <a:pt x="2731266" y="909754"/>
                </a:cubicBezTo>
                <a:cubicBezTo>
                  <a:pt x="2715789" y="902691"/>
                  <a:pt x="2697041" y="899160"/>
                  <a:pt x="2675020" y="899160"/>
                </a:cubicBezTo>
                <a:close/>
                <a:moveTo>
                  <a:pt x="2205937" y="899160"/>
                </a:moveTo>
                <a:cubicBezTo>
                  <a:pt x="2199913" y="899160"/>
                  <a:pt x="2193940" y="899939"/>
                  <a:pt x="2188020" y="901497"/>
                </a:cubicBezTo>
                <a:cubicBezTo>
                  <a:pt x="2182099" y="903055"/>
                  <a:pt x="2176127" y="905859"/>
                  <a:pt x="2170102" y="909910"/>
                </a:cubicBezTo>
                <a:cubicBezTo>
                  <a:pt x="2164078" y="913961"/>
                  <a:pt x="2157690" y="919518"/>
                  <a:pt x="2150938" y="926581"/>
                </a:cubicBezTo>
                <a:cubicBezTo>
                  <a:pt x="2144187" y="933644"/>
                  <a:pt x="2136968" y="942785"/>
                  <a:pt x="2129282" y="954003"/>
                </a:cubicBezTo>
                <a:lnTo>
                  <a:pt x="2129282" y="913182"/>
                </a:lnTo>
                <a:cubicBezTo>
                  <a:pt x="2129282" y="911520"/>
                  <a:pt x="2128918" y="910118"/>
                  <a:pt x="2128190" y="908975"/>
                </a:cubicBezTo>
                <a:cubicBezTo>
                  <a:pt x="2127464" y="907833"/>
                  <a:pt x="2126269" y="906794"/>
                  <a:pt x="2124607" y="905859"/>
                </a:cubicBezTo>
                <a:cubicBezTo>
                  <a:pt x="2122946" y="904924"/>
                  <a:pt x="2120608" y="904301"/>
                  <a:pt x="2117596" y="903989"/>
                </a:cubicBezTo>
                <a:cubicBezTo>
                  <a:pt x="2114584" y="903678"/>
                  <a:pt x="2110793" y="903522"/>
                  <a:pt x="2106222" y="903522"/>
                </a:cubicBezTo>
                <a:cubicBezTo>
                  <a:pt x="2101444" y="903522"/>
                  <a:pt x="2097601" y="903678"/>
                  <a:pt x="2094693" y="903989"/>
                </a:cubicBezTo>
                <a:cubicBezTo>
                  <a:pt x="2091785" y="904301"/>
                  <a:pt x="2089396" y="904924"/>
                  <a:pt x="2087526" y="905859"/>
                </a:cubicBezTo>
                <a:cubicBezTo>
                  <a:pt x="2085656" y="906794"/>
                  <a:pt x="2084410" y="907833"/>
                  <a:pt x="2083787" y="908975"/>
                </a:cubicBezTo>
                <a:cubicBezTo>
                  <a:pt x="2083163" y="910118"/>
                  <a:pt x="2082852" y="911520"/>
                  <a:pt x="2082852" y="913182"/>
                </a:cubicBezTo>
                <a:lnTo>
                  <a:pt x="2082852" y="1193630"/>
                </a:lnTo>
                <a:cubicBezTo>
                  <a:pt x="2082852" y="1195292"/>
                  <a:pt x="2083215" y="1196694"/>
                  <a:pt x="2083943" y="1197837"/>
                </a:cubicBezTo>
                <a:cubicBezTo>
                  <a:pt x="2084670" y="1198979"/>
                  <a:pt x="2086020" y="1199966"/>
                  <a:pt x="2087993" y="1200797"/>
                </a:cubicBezTo>
                <a:cubicBezTo>
                  <a:pt x="2089967" y="1201628"/>
                  <a:pt x="2092616" y="1202251"/>
                  <a:pt x="2095939" y="1202667"/>
                </a:cubicBezTo>
                <a:cubicBezTo>
                  <a:pt x="2099263" y="1203082"/>
                  <a:pt x="2103418" y="1203290"/>
                  <a:pt x="2108403" y="1203290"/>
                </a:cubicBezTo>
                <a:cubicBezTo>
                  <a:pt x="2113597" y="1203290"/>
                  <a:pt x="2117856" y="1203082"/>
                  <a:pt x="2121180" y="1202667"/>
                </a:cubicBezTo>
                <a:cubicBezTo>
                  <a:pt x="2124504" y="1202251"/>
                  <a:pt x="2127100" y="1201628"/>
                  <a:pt x="2128970" y="1200797"/>
                </a:cubicBezTo>
                <a:cubicBezTo>
                  <a:pt x="2130839" y="1199966"/>
                  <a:pt x="2132190" y="1198979"/>
                  <a:pt x="2133021" y="1197837"/>
                </a:cubicBezTo>
                <a:cubicBezTo>
                  <a:pt x="2133852" y="1196694"/>
                  <a:pt x="2134267" y="1195292"/>
                  <a:pt x="2134267" y="1193630"/>
                </a:cubicBezTo>
                <a:lnTo>
                  <a:pt x="2134267" y="1009157"/>
                </a:lnTo>
                <a:cubicBezTo>
                  <a:pt x="2141538" y="997732"/>
                  <a:pt x="2148186" y="988072"/>
                  <a:pt x="2154210" y="980178"/>
                </a:cubicBezTo>
                <a:cubicBezTo>
                  <a:pt x="2160234" y="972284"/>
                  <a:pt x="2165999" y="965948"/>
                  <a:pt x="2171505" y="961170"/>
                </a:cubicBezTo>
                <a:cubicBezTo>
                  <a:pt x="2177009" y="956392"/>
                  <a:pt x="2182255" y="952964"/>
                  <a:pt x="2187241" y="950887"/>
                </a:cubicBezTo>
                <a:cubicBezTo>
                  <a:pt x="2192226" y="948809"/>
                  <a:pt x="2197316" y="947770"/>
                  <a:pt x="2202509" y="947770"/>
                </a:cubicBezTo>
                <a:cubicBezTo>
                  <a:pt x="2206872" y="947770"/>
                  <a:pt x="2210923" y="948186"/>
                  <a:pt x="2214663" y="949017"/>
                </a:cubicBezTo>
                <a:cubicBezTo>
                  <a:pt x="2218402" y="949848"/>
                  <a:pt x="2221777" y="950731"/>
                  <a:pt x="2224790" y="951666"/>
                </a:cubicBezTo>
                <a:cubicBezTo>
                  <a:pt x="2227802" y="952600"/>
                  <a:pt x="2230503" y="953535"/>
                  <a:pt x="2232892" y="954470"/>
                </a:cubicBezTo>
                <a:cubicBezTo>
                  <a:pt x="2235281" y="955405"/>
                  <a:pt x="2237306" y="955872"/>
                  <a:pt x="2238968" y="955872"/>
                </a:cubicBezTo>
                <a:cubicBezTo>
                  <a:pt x="2240630" y="955872"/>
                  <a:pt x="2241928" y="955405"/>
                  <a:pt x="2242863" y="954470"/>
                </a:cubicBezTo>
                <a:cubicBezTo>
                  <a:pt x="2243797" y="953535"/>
                  <a:pt x="2244576" y="952185"/>
                  <a:pt x="2245200" y="950419"/>
                </a:cubicBezTo>
                <a:cubicBezTo>
                  <a:pt x="2245823" y="948653"/>
                  <a:pt x="2246239" y="946212"/>
                  <a:pt x="2246446" y="943096"/>
                </a:cubicBezTo>
                <a:cubicBezTo>
                  <a:pt x="2246654" y="939980"/>
                  <a:pt x="2246758" y="936137"/>
                  <a:pt x="2246758" y="931567"/>
                </a:cubicBezTo>
                <a:cubicBezTo>
                  <a:pt x="2246758" y="926789"/>
                  <a:pt x="2246706" y="922998"/>
                  <a:pt x="2246602" y="920193"/>
                </a:cubicBezTo>
                <a:cubicBezTo>
                  <a:pt x="2246498" y="917389"/>
                  <a:pt x="2246290" y="915259"/>
                  <a:pt x="2245979" y="913805"/>
                </a:cubicBezTo>
                <a:cubicBezTo>
                  <a:pt x="2245667" y="912351"/>
                  <a:pt x="2245304" y="911156"/>
                  <a:pt x="2244888" y="910222"/>
                </a:cubicBezTo>
                <a:cubicBezTo>
                  <a:pt x="2244472" y="909287"/>
                  <a:pt x="2243642" y="908300"/>
                  <a:pt x="2242396" y="907261"/>
                </a:cubicBezTo>
                <a:cubicBezTo>
                  <a:pt x="2241149" y="906223"/>
                  <a:pt x="2239020" y="905184"/>
                  <a:pt x="2236007" y="904145"/>
                </a:cubicBezTo>
                <a:cubicBezTo>
                  <a:pt x="2232995" y="903107"/>
                  <a:pt x="2229619" y="902172"/>
                  <a:pt x="2225880" y="901341"/>
                </a:cubicBezTo>
                <a:cubicBezTo>
                  <a:pt x="2222141" y="900510"/>
                  <a:pt x="2218558" y="899939"/>
                  <a:pt x="2215130" y="899627"/>
                </a:cubicBezTo>
                <a:cubicBezTo>
                  <a:pt x="2211702" y="899315"/>
                  <a:pt x="2208638" y="899160"/>
                  <a:pt x="2205937" y="899160"/>
                </a:cubicBezTo>
                <a:close/>
                <a:moveTo>
                  <a:pt x="1539499" y="899160"/>
                </a:moveTo>
                <a:cubicBezTo>
                  <a:pt x="1515609" y="899160"/>
                  <a:pt x="1494731" y="903003"/>
                  <a:pt x="1476866" y="910689"/>
                </a:cubicBezTo>
                <a:cubicBezTo>
                  <a:pt x="1459000" y="918375"/>
                  <a:pt x="1444095" y="929178"/>
                  <a:pt x="1432150" y="943096"/>
                </a:cubicBezTo>
                <a:cubicBezTo>
                  <a:pt x="1420204" y="957015"/>
                  <a:pt x="1411272" y="973582"/>
                  <a:pt x="1405351" y="992798"/>
                </a:cubicBezTo>
                <a:cubicBezTo>
                  <a:pt x="1399431" y="1012014"/>
                  <a:pt x="1396470" y="1033047"/>
                  <a:pt x="1396470" y="1055899"/>
                </a:cubicBezTo>
                <a:cubicBezTo>
                  <a:pt x="1396470" y="1079581"/>
                  <a:pt x="1399275" y="1100770"/>
                  <a:pt x="1404884" y="1119467"/>
                </a:cubicBezTo>
                <a:cubicBezTo>
                  <a:pt x="1410493" y="1138164"/>
                  <a:pt x="1419010" y="1154056"/>
                  <a:pt x="1430436" y="1167143"/>
                </a:cubicBezTo>
                <a:cubicBezTo>
                  <a:pt x="1441862" y="1180231"/>
                  <a:pt x="1456144" y="1190202"/>
                  <a:pt x="1473282" y="1197058"/>
                </a:cubicBezTo>
                <a:cubicBezTo>
                  <a:pt x="1490421" y="1203913"/>
                  <a:pt x="1510519" y="1207341"/>
                  <a:pt x="1533578" y="1207341"/>
                </a:cubicBezTo>
                <a:cubicBezTo>
                  <a:pt x="1557261" y="1207341"/>
                  <a:pt x="1578086" y="1203446"/>
                  <a:pt x="1596056" y="1195655"/>
                </a:cubicBezTo>
                <a:cubicBezTo>
                  <a:pt x="1614025" y="1187865"/>
                  <a:pt x="1628983" y="1177011"/>
                  <a:pt x="1640928" y="1163092"/>
                </a:cubicBezTo>
                <a:cubicBezTo>
                  <a:pt x="1652873" y="1149174"/>
                  <a:pt x="1661858" y="1132607"/>
                  <a:pt x="1667882" y="1113391"/>
                </a:cubicBezTo>
                <a:cubicBezTo>
                  <a:pt x="1673906" y="1094175"/>
                  <a:pt x="1676918" y="1073141"/>
                  <a:pt x="1676918" y="1050290"/>
                </a:cubicBezTo>
                <a:cubicBezTo>
                  <a:pt x="1676918" y="1026815"/>
                  <a:pt x="1674062" y="1005730"/>
                  <a:pt x="1668349" y="987033"/>
                </a:cubicBezTo>
                <a:cubicBezTo>
                  <a:pt x="1662636" y="968337"/>
                  <a:pt x="1654067" y="952445"/>
                  <a:pt x="1642642" y="939357"/>
                </a:cubicBezTo>
                <a:cubicBezTo>
                  <a:pt x="1631216" y="926269"/>
                  <a:pt x="1616934" y="916298"/>
                  <a:pt x="1599795" y="909443"/>
                </a:cubicBezTo>
                <a:cubicBezTo>
                  <a:pt x="1582657" y="902587"/>
                  <a:pt x="1562558" y="899160"/>
                  <a:pt x="1539499" y="899160"/>
                </a:cubicBezTo>
                <a:close/>
                <a:moveTo>
                  <a:pt x="6673506" y="828424"/>
                </a:moveTo>
                <a:cubicBezTo>
                  <a:pt x="6668521" y="828424"/>
                  <a:pt x="6664366" y="828632"/>
                  <a:pt x="6661042" y="829048"/>
                </a:cubicBezTo>
                <a:cubicBezTo>
                  <a:pt x="6657718" y="829463"/>
                  <a:pt x="6655069" y="830138"/>
                  <a:pt x="6653096" y="831073"/>
                </a:cubicBezTo>
                <a:cubicBezTo>
                  <a:pt x="6651122" y="832008"/>
                  <a:pt x="6649772" y="833098"/>
                  <a:pt x="6649045" y="834345"/>
                </a:cubicBezTo>
                <a:cubicBezTo>
                  <a:pt x="6648318" y="835591"/>
                  <a:pt x="6647954" y="836942"/>
                  <a:pt x="6647954" y="838396"/>
                </a:cubicBezTo>
                <a:lnTo>
                  <a:pt x="6647954" y="905080"/>
                </a:lnTo>
                <a:lnTo>
                  <a:pt x="6609003" y="905080"/>
                </a:lnTo>
                <a:cubicBezTo>
                  <a:pt x="6607341" y="905080"/>
                  <a:pt x="6605835" y="905444"/>
                  <a:pt x="6604485" y="906171"/>
                </a:cubicBezTo>
                <a:cubicBezTo>
                  <a:pt x="6603134" y="906898"/>
                  <a:pt x="6602044" y="908144"/>
                  <a:pt x="6601213" y="909910"/>
                </a:cubicBezTo>
                <a:cubicBezTo>
                  <a:pt x="6600382" y="911676"/>
                  <a:pt x="6599707" y="913909"/>
                  <a:pt x="6599188" y="916610"/>
                </a:cubicBezTo>
                <a:cubicBezTo>
                  <a:pt x="6598668" y="919310"/>
                  <a:pt x="6598409" y="922634"/>
                  <a:pt x="6598409" y="926581"/>
                </a:cubicBezTo>
                <a:cubicBezTo>
                  <a:pt x="6598409" y="934060"/>
                  <a:pt x="6599343" y="939461"/>
                  <a:pt x="6601213" y="942785"/>
                </a:cubicBezTo>
                <a:cubicBezTo>
                  <a:pt x="6603083" y="946109"/>
                  <a:pt x="6605576" y="947770"/>
                  <a:pt x="6608692" y="947770"/>
                </a:cubicBezTo>
                <a:lnTo>
                  <a:pt x="6647954" y="947770"/>
                </a:lnTo>
                <a:lnTo>
                  <a:pt x="6647954" y="1111677"/>
                </a:lnTo>
                <a:cubicBezTo>
                  <a:pt x="6647954" y="1127880"/>
                  <a:pt x="6649460" y="1141955"/>
                  <a:pt x="6652473" y="1153900"/>
                </a:cubicBezTo>
                <a:cubicBezTo>
                  <a:pt x="6655485" y="1165845"/>
                  <a:pt x="6660315" y="1175712"/>
                  <a:pt x="6666962" y="1183503"/>
                </a:cubicBezTo>
                <a:cubicBezTo>
                  <a:pt x="6673610" y="1191293"/>
                  <a:pt x="6682127" y="1197110"/>
                  <a:pt x="6692514" y="1200953"/>
                </a:cubicBezTo>
                <a:cubicBezTo>
                  <a:pt x="6702901" y="1204796"/>
                  <a:pt x="6715365" y="1206718"/>
                  <a:pt x="6729907" y="1206718"/>
                </a:cubicBezTo>
                <a:cubicBezTo>
                  <a:pt x="6734685" y="1206718"/>
                  <a:pt x="6739463" y="1206406"/>
                  <a:pt x="6744241" y="1205783"/>
                </a:cubicBezTo>
                <a:cubicBezTo>
                  <a:pt x="6749019" y="1205159"/>
                  <a:pt x="6753537" y="1204380"/>
                  <a:pt x="6757796" y="1203446"/>
                </a:cubicBezTo>
                <a:cubicBezTo>
                  <a:pt x="6762055" y="1202511"/>
                  <a:pt x="6765846" y="1201316"/>
                  <a:pt x="6769170" y="1199862"/>
                </a:cubicBezTo>
                <a:cubicBezTo>
                  <a:pt x="6772494" y="1198408"/>
                  <a:pt x="6774987" y="1196850"/>
                  <a:pt x="6776649" y="1195188"/>
                </a:cubicBezTo>
                <a:cubicBezTo>
                  <a:pt x="6778310" y="1193526"/>
                  <a:pt x="6779557" y="1190929"/>
                  <a:pt x="6780388" y="1187398"/>
                </a:cubicBezTo>
                <a:cubicBezTo>
                  <a:pt x="6781219" y="1183866"/>
                  <a:pt x="6781635" y="1179088"/>
                  <a:pt x="6781635" y="1173064"/>
                </a:cubicBezTo>
                <a:cubicBezTo>
                  <a:pt x="6781635" y="1169324"/>
                  <a:pt x="6781426" y="1166208"/>
                  <a:pt x="6781011" y="1163715"/>
                </a:cubicBezTo>
                <a:cubicBezTo>
                  <a:pt x="6780596" y="1161223"/>
                  <a:pt x="6780128" y="1159249"/>
                  <a:pt x="6779609" y="1157795"/>
                </a:cubicBezTo>
                <a:cubicBezTo>
                  <a:pt x="6779089" y="1156341"/>
                  <a:pt x="6778363" y="1155354"/>
                  <a:pt x="6777428" y="1154835"/>
                </a:cubicBezTo>
                <a:cubicBezTo>
                  <a:pt x="6776493" y="1154315"/>
                  <a:pt x="6775506" y="1154056"/>
                  <a:pt x="6774468" y="1154056"/>
                </a:cubicBezTo>
                <a:cubicBezTo>
                  <a:pt x="6772805" y="1154056"/>
                  <a:pt x="6770936" y="1154523"/>
                  <a:pt x="6768859" y="1155458"/>
                </a:cubicBezTo>
                <a:cubicBezTo>
                  <a:pt x="6766781" y="1156393"/>
                  <a:pt x="6764288" y="1157379"/>
                  <a:pt x="6761380" y="1158418"/>
                </a:cubicBezTo>
                <a:cubicBezTo>
                  <a:pt x="6758471" y="1159457"/>
                  <a:pt x="6755148" y="1160444"/>
                  <a:pt x="6751409" y="1161378"/>
                </a:cubicBezTo>
                <a:cubicBezTo>
                  <a:pt x="6747669" y="1162313"/>
                  <a:pt x="6743410" y="1162781"/>
                  <a:pt x="6738633" y="1162781"/>
                </a:cubicBezTo>
                <a:cubicBezTo>
                  <a:pt x="6723883" y="1162781"/>
                  <a:pt x="6713652" y="1157847"/>
                  <a:pt x="6707939" y="1147979"/>
                </a:cubicBezTo>
                <a:cubicBezTo>
                  <a:pt x="6702226" y="1138112"/>
                  <a:pt x="6699370" y="1123518"/>
                  <a:pt x="6699370" y="1104198"/>
                </a:cubicBezTo>
                <a:lnTo>
                  <a:pt x="6699370" y="947770"/>
                </a:lnTo>
                <a:lnTo>
                  <a:pt x="6771351" y="947770"/>
                </a:lnTo>
                <a:cubicBezTo>
                  <a:pt x="6774468" y="947770"/>
                  <a:pt x="6776960" y="946109"/>
                  <a:pt x="6778830" y="942785"/>
                </a:cubicBezTo>
                <a:cubicBezTo>
                  <a:pt x="6780700" y="939461"/>
                  <a:pt x="6781635" y="934060"/>
                  <a:pt x="6781635" y="926581"/>
                </a:cubicBezTo>
                <a:cubicBezTo>
                  <a:pt x="6781635" y="922634"/>
                  <a:pt x="6781426" y="919310"/>
                  <a:pt x="6781011" y="916610"/>
                </a:cubicBezTo>
                <a:cubicBezTo>
                  <a:pt x="6780596" y="913909"/>
                  <a:pt x="6779921" y="911676"/>
                  <a:pt x="6778986" y="909910"/>
                </a:cubicBezTo>
                <a:cubicBezTo>
                  <a:pt x="6778051" y="908144"/>
                  <a:pt x="6776960" y="906898"/>
                  <a:pt x="6775714" y="906171"/>
                </a:cubicBezTo>
                <a:cubicBezTo>
                  <a:pt x="6774468" y="905444"/>
                  <a:pt x="6773013" y="905080"/>
                  <a:pt x="6771351" y="905080"/>
                </a:cubicBezTo>
                <a:lnTo>
                  <a:pt x="6699370" y="905080"/>
                </a:lnTo>
                <a:lnTo>
                  <a:pt x="6699370" y="838396"/>
                </a:lnTo>
                <a:cubicBezTo>
                  <a:pt x="6699370" y="836942"/>
                  <a:pt x="6698954" y="835591"/>
                  <a:pt x="6698123" y="834345"/>
                </a:cubicBezTo>
                <a:cubicBezTo>
                  <a:pt x="6697292" y="833098"/>
                  <a:pt x="6695942" y="832008"/>
                  <a:pt x="6694072" y="831073"/>
                </a:cubicBezTo>
                <a:cubicBezTo>
                  <a:pt x="6692203" y="830138"/>
                  <a:pt x="6689606" y="829463"/>
                  <a:pt x="6686282" y="829048"/>
                </a:cubicBezTo>
                <a:cubicBezTo>
                  <a:pt x="6682958" y="828632"/>
                  <a:pt x="6678700" y="828424"/>
                  <a:pt x="6673506" y="828424"/>
                </a:cubicBezTo>
                <a:close/>
                <a:moveTo>
                  <a:pt x="5387631" y="828424"/>
                </a:moveTo>
                <a:cubicBezTo>
                  <a:pt x="5382646" y="828424"/>
                  <a:pt x="5378491" y="828632"/>
                  <a:pt x="5375167" y="829048"/>
                </a:cubicBezTo>
                <a:cubicBezTo>
                  <a:pt x="5371843" y="829463"/>
                  <a:pt x="5369194" y="830138"/>
                  <a:pt x="5367221" y="831073"/>
                </a:cubicBezTo>
                <a:cubicBezTo>
                  <a:pt x="5365247" y="832008"/>
                  <a:pt x="5363897" y="833098"/>
                  <a:pt x="5363170" y="834345"/>
                </a:cubicBezTo>
                <a:cubicBezTo>
                  <a:pt x="5362443" y="835591"/>
                  <a:pt x="5362079" y="836942"/>
                  <a:pt x="5362079" y="838396"/>
                </a:cubicBezTo>
                <a:lnTo>
                  <a:pt x="5362079" y="905080"/>
                </a:lnTo>
                <a:lnTo>
                  <a:pt x="5323128" y="905080"/>
                </a:lnTo>
                <a:cubicBezTo>
                  <a:pt x="5321466" y="905080"/>
                  <a:pt x="5319960" y="905444"/>
                  <a:pt x="5318610" y="906171"/>
                </a:cubicBezTo>
                <a:cubicBezTo>
                  <a:pt x="5317259" y="906898"/>
                  <a:pt x="5316169" y="908144"/>
                  <a:pt x="5315338" y="909910"/>
                </a:cubicBezTo>
                <a:cubicBezTo>
                  <a:pt x="5314507" y="911676"/>
                  <a:pt x="5313832" y="913909"/>
                  <a:pt x="5313313" y="916610"/>
                </a:cubicBezTo>
                <a:cubicBezTo>
                  <a:pt x="5312793" y="919310"/>
                  <a:pt x="5312534" y="922634"/>
                  <a:pt x="5312534" y="926581"/>
                </a:cubicBezTo>
                <a:cubicBezTo>
                  <a:pt x="5312534" y="934060"/>
                  <a:pt x="5313468" y="939461"/>
                  <a:pt x="5315338" y="942785"/>
                </a:cubicBezTo>
                <a:cubicBezTo>
                  <a:pt x="5317208" y="946109"/>
                  <a:pt x="5319701" y="947770"/>
                  <a:pt x="5322817" y="947770"/>
                </a:cubicBezTo>
                <a:lnTo>
                  <a:pt x="5362079" y="947770"/>
                </a:lnTo>
                <a:lnTo>
                  <a:pt x="5362079" y="1111677"/>
                </a:lnTo>
                <a:cubicBezTo>
                  <a:pt x="5362079" y="1127880"/>
                  <a:pt x="5363585" y="1141955"/>
                  <a:pt x="5366598" y="1153900"/>
                </a:cubicBezTo>
                <a:cubicBezTo>
                  <a:pt x="5369610" y="1165845"/>
                  <a:pt x="5374440" y="1175712"/>
                  <a:pt x="5381087" y="1183503"/>
                </a:cubicBezTo>
                <a:cubicBezTo>
                  <a:pt x="5387735" y="1191293"/>
                  <a:pt x="5396252" y="1197110"/>
                  <a:pt x="5406639" y="1200953"/>
                </a:cubicBezTo>
                <a:cubicBezTo>
                  <a:pt x="5417026" y="1204796"/>
                  <a:pt x="5429490" y="1206718"/>
                  <a:pt x="5444032" y="1206718"/>
                </a:cubicBezTo>
                <a:cubicBezTo>
                  <a:pt x="5448810" y="1206718"/>
                  <a:pt x="5453588" y="1206406"/>
                  <a:pt x="5458366" y="1205783"/>
                </a:cubicBezTo>
                <a:cubicBezTo>
                  <a:pt x="5463144" y="1205159"/>
                  <a:pt x="5467662" y="1204380"/>
                  <a:pt x="5471921" y="1203446"/>
                </a:cubicBezTo>
                <a:cubicBezTo>
                  <a:pt x="5476180" y="1202511"/>
                  <a:pt x="5479971" y="1201316"/>
                  <a:pt x="5483295" y="1199862"/>
                </a:cubicBezTo>
                <a:cubicBezTo>
                  <a:pt x="5486619" y="1198408"/>
                  <a:pt x="5489112" y="1196850"/>
                  <a:pt x="5490774" y="1195188"/>
                </a:cubicBezTo>
                <a:cubicBezTo>
                  <a:pt x="5492435" y="1193526"/>
                  <a:pt x="5493682" y="1190929"/>
                  <a:pt x="5494513" y="1187398"/>
                </a:cubicBezTo>
                <a:cubicBezTo>
                  <a:pt x="5495344" y="1183866"/>
                  <a:pt x="5495760" y="1179088"/>
                  <a:pt x="5495760" y="1173064"/>
                </a:cubicBezTo>
                <a:cubicBezTo>
                  <a:pt x="5495760" y="1169324"/>
                  <a:pt x="5495551" y="1166208"/>
                  <a:pt x="5495136" y="1163715"/>
                </a:cubicBezTo>
                <a:cubicBezTo>
                  <a:pt x="5494721" y="1161223"/>
                  <a:pt x="5494253" y="1159249"/>
                  <a:pt x="5493734" y="1157795"/>
                </a:cubicBezTo>
                <a:cubicBezTo>
                  <a:pt x="5493214" y="1156341"/>
                  <a:pt x="5492488" y="1155354"/>
                  <a:pt x="5491553" y="1154835"/>
                </a:cubicBezTo>
                <a:cubicBezTo>
                  <a:pt x="5490618" y="1154315"/>
                  <a:pt x="5489631" y="1154056"/>
                  <a:pt x="5488593" y="1154056"/>
                </a:cubicBezTo>
                <a:cubicBezTo>
                  <a:pt x="5486930" y="1154056"/>
                  <a:pt x="5485061" y="1154523"/>
                  <a:pt x="5482984" y="1155458"/>
                </a:cubicBezTo>
                <a:cubicBezTo>
                  <a:pt x="5480906" y="1156393"/>
                  <a:pt x="5478413" y="1157379"/>
                  <a:pt x="5475505" y="1158418"/>
                </a:cubicBezTo>
                <a:cubicBezTo>
                  <a:pt x="5472596" y="1159457"/>
                  <a:pt x="5469273" y="1160444"/>
                  <a:pt x="5465534" y="1161378"/>
                </a:cubicBezTo>
                <a:cubicBezTo>
                  <a:pt x="5461794" y="1162313"/>
                  <a:pt x="5457535" y="1162781"/>
                  <a:pt x="5452758" y="1162781"/>
                </a:cubicBezTo>
                <a:cubicBezTo>
                  <a:pt x="5438008" y="1162781"/>
                  <a:pt x="5427777" y="1157847"/>
                  <a:pt x="5422064" y="1147979"/>
                </a:cubicBezTo>
                <a:cubicBezTo>
                  <a:pt x="5416351" y="1138112"/>
                  <a:pt x="5413495" y="1123518"/>
                  <a:pt x="5413495" y="1104198"/>
                </a:cubicBezTo>
                <a:lnTo>
                  <a:pt x="5413495" y="947770"/>
                </a:lnTo>
                <a:lnTo>
                  <a:pt x="5485476" y="947770"/>
                </a:lnTo>
                <a:cubicBezTo>
                  <a:pt x="5488593" y="947770"/>
                  <a:pt x="5491085" y="946109"/>
                  <a:pt x="5492955" y="942785"/>
                </a:cubicBezTo>
                <a:cubicBezTo>
                  <a:pt x="5494825" y="939461"/>
                  <a:pt x="5495760" y="934060"/>
                  <a:pt x="5495760" y="926581"/>
                </a:cubicBezTo>
                <a:cubicBezTo>
                  <a:pt x="5495760" y="922634"/>
                  <a:pt x="5495551" y="919310"/>
                  <a:pt x="5495136" y="916610"/>
                </a:cubicBezTo>
                <a:cubicBezTo>
                  <a:pt x="5494721" y="913909"/>
                  <a:pt x="5494046" y="911676"/>
                  <a:pt x="5493111" y="909910"/>
                </a:cubicBezTo>
                <a:cubicBezTo>
                  <a:pt x="5492176" y="908144"/>
                  <a:pt x="5491085" y="906898"/>
                  <a:pt x="5489839" y="906171"/>
                </a:cubicBezTo>
                <a:cubicBezTo>
                  <a:pt x="5488593" y="905444"/>
                  <a:pt x="5487138" y="905080"/>
                  <a:pt x="5485476" y="905080"/>
                </a:cubicBezTo>
                <a:lnTo>
                  <a:pt x="5413495" y="905080"/>
                </a:lnTo>
                <a:lnTo>
                  <a:pt x="5413495" y="838396"/>
                </a:lnTo>
                <a:cubicBezTo>
                  <a:pt x="5413495" y="836942"/>
                  <a:pt x="5413079" y="835591"/>
                  <a:pt x="5412248" y="834345"/>
                </a:cubicBezTo>
                <a:cubicBezTo>
                  <a:pt x="5411417" y="833098"/>
                  <a:pt x="5410067" y="832008"/>
                  <a:pt x="5408197" y="831073"/>
                </a:cubicBezTo>
                <a:cubicBezTo>
                  <a:pt x="5406328" y="830138"/>
                  <a:pt x="5403731" y="829463"/>
                  <a:pt x="5400407" y="829048"/>
                </a:cubicBezTo>
                <a:cubicBezTo>
                  <a:pt x="5397083" y="828632"/>
                  <a:pt x="5392825" y="828424"/>
                  <a:pt x="5387631" y="828424"/>
                </a:cubicBezTo>
                <a:close/>
                <a:moveTo>
                  <a:pt x="6146194" y="798198"/>
                </a:moveTo>
                <a:cubicBezTo>
                  <a:pt x="6144532" y="798198"/>
                  <a:pt x="6143026" y="798614"/>
                  <a:pt x="6141676" y="799445"/>
                </a:cubicBezTo>
                <a:cubicBezTo>
                  <a:pt x="6140325" y="800276"/>
                  <a:pt x="6139235" y="801626"/>
                  <a:pt x="6138404" y="803496"/>
                </a:cubicBezTo>
                <a:cubicBezTo>
                  <a:pt x="6137573" y="805365"/>
                  <a:pt x="6136898" y="807806"/>
                  <a:pt x="6136379" y="810818"/>
                </a:cubicBezTo>
                <a:cubicBezTo>
                  <a:pt x="6135859" y="813831"/>
                  <a:pt x="6135600" y="817310"/>
                  <a:pt x="6135600" y="821257"/>
                </a:cubicBezTo>
                <a:cubicBezTo>
                  <a:pt x="6135600" y="825204"/>
                  <a:pt x="6135859" y="828632"/>
                  <a:pt x="6136379" y="831540"/>
                </a:cubicBezTo>
                <a:cubicBezTo>
                  <a:pt x="6136898" y="834449"/>
                  <a:pt x="6137573" y="836786"/>
                  <a:pt x="6138404" y="838552"/>
                </a:cubicBezTo>
                <a:cubicBezTo>
                  <a:pt x="6139235" y="840317"/>
                  <a:pt x="6140325" y="841616"/>
                  <a:pt x="6141676" y="842447"/>
                </a:cubicBezTo>
                <a:cubicBezTo>
                  <a:pt x="6143026" y="843278"/>
                  <a:pt x="6144532" y="843693"/>
                  <a:pt x="6146194" y="843693"/>
                </a:cubicBezTo>
                <a:lnTo>
                  <a:pt x="6259620" y="843693"/>
                </a:lnTo>
                <a:lnTo>
                  <a:pt x="6259620" y="1193318"/>
                </a:lnTo>
                <a:cubicBezTo>
                  <a:pt x="6259620" y="1194980"/>
                  <a:pt x="6260035" y="1196434"/>
                  <a:pt x="6260866" y="1197681"/>
                </a:cubicBezTo>
                <a:cubicBezTo>
                  <a:pt x="6261697" y="1198927"/>
                  <a:pt x="6263151" y="1199914"/>
                  <a:pt x="6265229" y="1200641"/>
                </a:cubicBezTo>
                <a:cubicBezTo>
                  <a:pt x="6267306" y="1201368"/>
                  <a:pt x="6270111" y="1201991"/>
                  <a:pt x="6273642" y="1202511"/>
                </a:cubicBezTo>
                <a:cubicBezTo>
                  <a:pt x="6277173" y="1203030"/>
                  <a:pt x="6281433" y="1203290"/>
                  <a:pt x="6286418" y="1203290"/>
                </a:cubicBezTo>
                <a:cubicBezTo>
                  <a:pt x="6291612" y="1203290"/>
                  <a:pt x="6295922" y="1203030"/>
                  <a:pt x="6299350" y="1202511"/>
                </a:cubicBezTo>
                <a:cubicBezTo>
                  <a:pt x="6302778" y="1201991"/>
                  <a:pt x="6305530" y="1201368"/>
                  <a:pt x="6307608" y="1200641"/>
                </a:cubicBezTo>
                <a:cubicBezTo>
                  <a:pt x="6309685" y="1199914"/>
                  <a:pt x="6311139" y="1198927"/>
                  <a:pt x="6311970" y="1197681"/>
                </a:cubicBezTo>
                <a:cubicBezTo>
                  <a:pt x="6312801" y="1196434"/>
                  <a:pt x="6313217" y="1194980"/>
                  <a:pt x="6313217" y="1193318"/>
                </a:cubicBezTo>
                <a:lnTo>
                  <a:pt x="6313217" y="843693"/>
                </a:lnTo>
                <a:lnTo>
                  <a:pt x="6426642" y="843693"/>
                </a:lnTo>
                <a:cubicBezTo>
                  <a:pt x="6428304" y="843693"/>
                  <a:pt x="6429810" y="843278"/>
                  <a:pt x="6431161" y="842447"/>
                </a:cubicBezTo>
                <a:cubicBezTo>
                  <a:pt x="6432511" y="841616"/>
                  <a:pt x="6433653" y="840317"/>
                  <a:pt x="6434588" y="838552"/>
                </a:cubicBezTo>
                <a:cubicBezTo>
                  <a:pt x="6435523" y="836786"/>
                  <a:pt x="6436198" y="834449"/>
                  <a:pt x="6436614" y="831540"/>
                </a:cubicBezTo>
                <a:cubicBezTo>
                  <a:pt x="6437029" y="828632"/>
                  <a:pt x="6437237" y="825204"/>
                  <a:pt x="6437237" y="821257"/>
                </a:cubicBezTo>
                <a:cubicBezTo>
                  <a:pt x="6437237" y="817310"/>
                  <a:pt x="6437029" y="813831"/>
                  <a:pt x="6436614" y="810818"/>
                </a:cubicBezTo>
                <a:cubicBezTo>
                  <a:pt x="6436198" y="807806"/>
                  <a:pt x="6435523" y="805365"/>
                  <a:pt x="6434588" y="803496"/>
                </a:cubicBezTo>
                <a:cubicBezTo>
                  <a:pt x="6433653" y="801626"/>
                  <a:pt x="6432511" y="800276"/>
                  <a:pt x="6431161" y="799445"/>
                </a:cubicBezTo>
                <a:cubicBezTo>
                  <a:pt x="6429810" y="798614"/>
                  <a:pt x="6428304" y="798198"/>
                  <a:pt x="6426642" y="798198"/>
                </a:cubicBezTo>
                <a:close/>
                <a:moveTo>
                  <a:pt x="1227709" y="792278"/>
                </a:moveTo>
                <a:cubicBezTo>
                  <a:pt x="1210259" y="792278"/>
                  <a:pt x="1194003" y="794615"/>
                  <a:pt x="1178942" y="799289"/>
                </a:cubicBezTo>
                <a:cubicBezTo>
                  <a:pt x="1163881" y="803963"/>
                  <a:pt x="1150897" y="810766"/>
                  <a:pt x="1139991" y="819699"/>
                </a:cubicBezTo>
                <a:cubicBezTo>
                  <a:pt x="1129084" y="828632"/>
                  <a:pt x="1120567" y="839694"/>
                  <a:pt x="1114439" y="852886"/>
                </a:cubicBezTo>
                <a:cubicBezTo>
                  <a:pt x="1108311" y="866077"/>
                  <a:pt x="1105246" y="881086"/>
                  <a:pt x="1105246" y="897913"/>
                </a:cubicBezTo>
                <a:cubicBezTo>
                  <a:pt x="1105246" y="914325"/>
                  <a:pt x="1107895" y="928399"/>
                  <a:pt x="1113192" y="940136"/>
                </a:cubicBezTo>
                <a:cubicBezTo>
                  <a:pt x="1118490" y="951873"/>
                  <a:pt x="1125397" y="962105"/>
                  <a:pt x="1133914" y="970830"/>
                </a:cubicBezTo>
                <a:cubicBezTo>
                  <a:pt x="1142432" y="979555"/>
                  <a:pt x="1152092" y="987137"/>
                  <a:pt x="1162894" y="993577"/>
                </a:cubicBezTo>
                <a:cubicBezTo>
                  <a:pt x="1173696" y="1000017"/>
                  <a:pt x="1184811" y="1005886"/>
                  <a:pt x="1196236" y="1011183"/>
                </a:cubicBezTo>
                <a:cubicBezTo>
                  <a:pt x="1207662" y="1016480"/>
                  <a:pt x="1218828" y="1021674"/>
                  <a:pt x="1229734" y="1026763"/>
                </a:cubicBezTo>
                <a:cubicBezTo>
                  <a:pt x="1240640" y="1031853"/>
                  <a:pt x="1250352" y="1037462"/>
                  <a:pt x="1258870" y="1043590"/>
                </a:cubicBezTo>
                <a:cubicBezTo>
                  <a:pt x="1267387" y="1049719"/>
                  <a:pt x="1274242" y="1056834"/>
                  <a:pt x="1279436" y="1064935"/>
                </a:cubicBezTo>
                <a:cubicBezTo>
                  <a:pt x="1284629" y="1073037"/>
                  <a:pt x="1287226" y="1082801"/>
                  <a:pt x="1287226" y="1094227"/>
                </a:cubicBezTo>
                <a:cubicBezTo>
                  <a:pt x="1287226" y="1104821"/>
                  <a:pt x="1285356" y="1114274"/>
                  <a:pt x="1281617" y="1122583"/>
                </a:cubicBezTo>
                <a:cubicBezTo>
                  <a:pt x="1277878" y="1130893"/>
                  <a:pt x="1272528" y="1137904"/>
                  <a:pt x="1265569" y="1143617"/>
                </a:cubicBezTo>
                <a:cubicBezTo>
                  <a:pt x="1258610" y="1149330"/>
                  <a:pt x="1250300" y="1153744"/>
                  <a:pt x="1240640" y="1156860"/>
                </a:cubicBezTo>
                <a:cubicBezTo>
                  <a:pt x="1230981" y="1159976"/>
                  <a:pt x="1220334" y="1161534"/>
                  <a:pt x="1208701" y="1161534"/>
                </a:cubicBezTo>
                <a:cubicBezTo>
                  <a:pt x="1193328" y="1161534"/>
                  <a:pt x="1179773" y="1159717"/>
                  <a:pt x="1168036" y="1156081"/>
                </a:cubicBezTo>
                <a:cubicBezTo>
                  <a:pt x="1156298" y="1152446"/>
                  <a:pt x="1146275" y="1148551"/>
                  <a:pt x="1137965" y="1144396"/>
                </a:cubicBezTo>
                <a:cubicBezTo>
                  <a:pt x="1129656" y="1140241"/>
                  <a:pt x="1122852" y="1136398"/>
                  <a:pt x="1117555" y="1132866"/>
                </a:cubicBezTo>
                <a:cubicBezTo>
                  <a:pt x="1112258" y="1129335"/>
                  <a:pt x="1108155" y="1127569"/>
                  <a:pt x="1105246" y="1127569"/>
                </a:cubicBezTo>
                <a:cubicBezTo>
                  <a:pt x="1103585" y="1127569"/>
                  <a:pt x="1102130" y="1127932"/>
                  <a:pt x="1100884" y="1128659"/>
                </a:cubicBezTo>
                <a:cubicBezTo>
                  <a:pt x="1099637" y="1129387"/>
                  <a:pt x="1098599" y="1130685"/>
                  <a:pt x="1097768" y="1132555"/>
                </a:cubicBezTo>
                <a:cubicBezTo>
                  <a:pt x="1096937" y="1134424"/>
                  <a:pt x="1096314" y="1136865"/>
                  <a:pt x="1095898" y="1139877"/>
                </a:cubicBezTo>
                <a:cubicBezTo>
                  <a:pt x="1095483" y="1142890"/>
                  <a:pt x="1095275" y="1146681"/>
                  <a:pt x="1095275" y="1151251"/>
                </a:cubicBezTo>
                <a:cubicBezTo>
                  <a:pt x="1095275" y="1157691"/>
                  <a:pt x="1095846" y="1162833"/>
                  <a:pt x="1096989" y="1166676"/>
                </a:cubicBezTo>
                <a:cubicBezTo>
                  <a:pt x="1098131" y="1170519"/>
                  <a:pt x="1099897" y="1173687"/>
                  <a:pt x="1102286" y="1176180"/>
                </a:cubicBezTo>
                <a:cubicBezTo>
                  <a:pt x="1104675" y="1178673"/>
                  <a:pt x="1108934" y="1181685"/>
                  <a:pt x="1115062" y="1185217"/>
                </a:cubicBezTo>
                <a:cubicBezTo>
                  <a:pt x="1121190" y="1188748"/>
                  <a:pt x="1128773" y="1192176"/>
                  <a:pt x="1137810" y="1195500"/>
                </a:cubicBezTo>
                <a:cubicBezTo>
                  <a:pt x="1146846" y="1198823"/>
                  <a:pt x="1157129" y="1201628"/>
                  <a:pt x="1168659" y="1203913"/>
                </a:cubicBezTo>
                <a:cubicBezTo>
                  <a:pt x="1180188" y="1206198"/>
                  <a:pt x="1192705" y="1207341"/>
                  <a:pt x="1206208" y="1207341"/>
                </a:cubicBezTo>
                <a:cubicBezTo>
                  <a:pt x="1225527" y="1207341"/>
                  <a:pt x="1243549" y="1204744"/>
                  <a:pt x="1260272" y="1199551"/>
                </a:cubicBezTo>
                <a:cubicBezTo>
                  <a:pt x="1276995" y="1194357"/>
                  <a:pt x="1291537" y="1186619"/>
                  <a:pt x="1303897" y="1176336"/>
                </a:cubicBezTo>
                <a:cubicBezTo>
                  <a:pt x="1316258" y="1166053"/>
                  <a:pt x="1325917" y="1153536"/>
                  <a:pt x="1332877" y="1138787"/>
                </a:cubicBezTo>
                <a:cubicBezTo>
                  <a:pt x="1339836" y="1124037"/>
                  <a:pt x="1343316" y="1107210"/>
                  <a:pt x="1343316" y="1088306"/>
                </a:cubicBezTo>
                <a:cubicBezTo>
                  <a:pt x="1343316" y="1072310"/>
                  <a:pt x="1340667" y="1058444"/>
                  <a:pt x="1335370" y="1046706"/>
                </a:cubicBezTo>
                <a:cubicBezTo>
                  <a:pt x="1330072" y="1034969"/>
                  <a:pt x="1323113" y="1024790"/>
                  <a:pt x="1314492" y="1016169"/>
                </a:cubicBezTo>
                <a:cubicBezTo>
                  <a:pt x="1305870" y="1007547"/>
                  <a:pt x="1296055" y="1000069"/>
                  <a:pt x="1285045" y="993733"/>
                </a:cubicBezTo>
                <a:cubicBezTo>
                  <a:pt x="1274035" y="987397"/>
                  <a:pt x="1262817" y="981580"/>
                  <a:pt x="1251391" y="976283"/>
                </a:cubicBezTo>
                <a:cubicBezTo>
                  <a:pt x="1239965" y="970985"/>
                  <a:pt x="1228747" y="965740"/>
                  <a:pt x="1217737" y="960546"/>
                </a:cubicBezTo>
                <a:cubicBezTo>
                  <a:pt x="1206727" y="955353"/>
                  <a:pt x="1196911" y="949640"/>
                  <a:pt x="1188290" y="943408"/>
                </a:cubicBezTo>
                <a:cubicBezTo>
                  <a:pt x="1179669" y="937176"/>
                  <a:pt x="1172762" y="930009"/>
                  <a:pt x="1167568" y="921907"/>
                </a:cubicBezTo>
                <a:cubicBezTo>
                  <a:pt x="1162375" y="913805"/>
                  <a:pt x="1159778" y="904145"/>
                  <a:pt x="1159778" y="892927"/>
                </a:cubicBezTo>
                <a:cubicBezTo>
                  <a:pt x="1159778" y="885241"/>
                  <a:pt x="1161128" y="877970"/>
                  <a:pt x="1163829" y="871115"/>
                </a:cubicBezTo>
                <a:cubicBezTo>
                  <a:pt x="1166530" y="864259"/>
                  <a:pt x="1170581" y="858339"/>
                  <a:pt x="1175982" y="853353"/>
                </a:cubicBezTo>
                <a:cubicBezTo>
                  <a:pt x="1181383" y="848367"/>
                  <a:pt x="1188238" y="844368"/>
                  <a:pt x="1196548" y="841356"/>
                </a:cubicBezTo>
                <a:cubicBezTo>
                  <a:pt x="1204857" y="838344"/>
                  <a:pt x="1214621" y="836838"/>
                  <a:pt x="1225839" y="836838"/>
                </a:cubicBezTo>
                <a:cubicBezTo>
                  <a:pt x="1237888" y="836838"/>
                  <a:pt x="1248742" y="838344"/>
                  <a:pt x="1258402" y="841356"/>
                </a:cubicBezTo>
                <a:cubicBezTo>
                  <a:pt x="1268062" y="844368"/>
                  <a:pt x="1276424" y="847692"/>
                  <a:pt x="1283486" y="851328"/>
                </a:cubicBezTo>
                <a:cubicBezTo>
                  <a:pt x="1290550" y="854963"/>
                  <a:pt x="1296522" y="858235"/>
                  <a:pt x="1301404" y="861143"/>
                </a:cubicBezTo>
                <a:cubicBezTo>
                  <a:pt x="1306286" y="864052"/>
                  <a:pt x="1309870" y="865506"/>
                  <a:pt x="1312155" y="865506"/>
                </a:cubicBezTo>
                <a:cubicBezTo>
                  <a:pt x="1313609" y="865506"/>
                  <a:pt x="1314907" y="865038"/>
                  <a:pt x="1316050" y="864104"/>
                </a:cubicBezTo>
                <a:cubicBezTo>
                  <a:pt x="1317192" y="863169"/>
                  <a:pt x="1318075" y="861715"/>
                  <a:pt x="1318699" y="859741"/>
                </a:cubicBezTo>
                <a:cubicBezTo>
                  <a:pt x="1319322" y="857767"/>
                  <a:pt x="1319789" y="855327"/>
                  <a:pt x="1320101" y="852418"/>
                </a:cubicBezTo>
                <a:cubicBezTo>
                  <a:pt x="1320412" y="849510"/>
                  <a:pt x="1320568" y="846186"/>
                  <a:pt x="1320568" y="842447"/>
                </a:cubicBezTo>
                <a:cubicBezTo>
                  <a:pt x="1320568" y="838500"/>
                  <a:pt x="1320464" y="835280"/>
                  <a:pt x="1320256" y="832787"/>
                </a:cubicBezTo>
                <a:cubicBezTo>
                  <a:pt x="1320049" y="830294"/>
                  <a:pt x="1319737" y="828165"/>
                  <a:pt x="1319322" y="826399"/>
                </a:cubicBezTo>
                <a:cubicBezTo>
                  <a:pt x="1318906" y="824633"/>
                  <a:pt x="1318387" y="823179"/>
                  <a:pt x="1317764" y="822036"/>
                </a:cubicBezTo>
                <a:cubicBezTo>
                  <a:pt x="1317140" y="820894"/>
                  <a:pt x="1315842" y="819336"/>
                  <a:pt x="1313868" y="817362"/>
                </a:cubicBezTo>
                <a:cubicBezTo>
                  <a:pt x="1311895" y="815389"/>
                  <a:pt x="1307792" y="812792"/>
                  <a:pt x="1301560" y="809572"/>
                </a:cubicBezTo>
                <a:cubicBezTo>
                  <a:pt x="1295328" y="806352"/>
                  <a:pt x="1288213" y="803444"/>
                  <a:pt x="1280215" y="800847"/>
                </a:cubicBezTo>
                <a:cubicBezTo>
                  <a:pt x="1272217" y="798250"/>
                  <a:pt x="1263700" y="796173"/>
                  <a:pt x="1254663" y="794615"/>
                </a:cubicBezTo>
                <a:cubicBezTo>
                  <a:pt x="1245626" y="793057"/>
                  <a:pt x="1236642" y="792278"/>
                  <a:pt x="1227709" y="792278"/>
                </a:cubicBezTo>
                <a:close/>
                <a:moveTo>
                  <a:pt x="7499865" y="787915"/>
                </a:moveTo>
                <a:cubicBezTo>
                  <a:pt x="7487608" y="787915"/>
                  <a:pt x="7479195" y="790096"/>
                  <a:pt x="7474625" y="794459"/>
                </a:cubicBezTo>
                <a:cubicBezTo>
                  <a:pt x="7470054" y="798821"/>
                  <a:pt x="7467769" y="807027"/>
                  <a:pt x="7467769" y="819076"/>
                </a:cubicBezTo>
                <a:cubicBezTo>
                  <a:pt x="7467769" y="830917"/>
                  <a:pt x="7470002" y="838967"/>
                  <a:pt x="7474469" y="843226"/>
                </a:cubicBezTo>
                <a:cubicBezTo>
                  <a:pt x="7478935" y="847484"/>
                  <a:pt x="7487193" y="849614"/>
                  <a:pt x="7499242" y="849614"/>
                </a:cubicBezTo>
                <a:cubicBezTo>
                  <a:pt x="7511498" y="849614"/>
                  <a:pt x="7519912" y="847432"/>
                  <a:pt x="7524482" y="843070"/>
                </a:cubicBezTo>
                <a:cubicBezTo>
                  <a:pt x="7529052" y="838707"/>
                  <a:pt x="7531338" y="830502"/>
                  <a:pt x="7531338" y="818453"/>
                </a:cubicBezTo>
                <a:cubicBezTo>
                  <a:pt x="7531338" y="806612"/>
                  <a:pt x="7529104" y="798562"/>
                  <a:pt x="7524638" y="794303"/>
                </a:cubicBezTo>
                <a:cubicBezTo>
                  <a:pt x="7520171" y="790044"/>
                  <a:pt x="7511914" y="787915"/>
                  <a:pt x="7499865" y="787915"/>
                </a:cubicBezTo>
                <a:close/>
                <a:moveTo>
                  <a:pt x="6518790" y="787915"/>
                </a:moveTo>
                <a:cubicBezTo>
                  <a:pt x="6506533" y="787915"/>
                  <a:pt x="6498120" y="790096"/>
                  <a:pt x="6493550" y="794459"/>
                </a:cubicBezTo>
                <a:cubicBezTo>
                  <a:pt x="6488979" y="798821"/>
                  <a:pt x="6486694" y="807027"/>
                  <a:pt x="6486694" y="819076"/>
                </a:cubicBezTo>
                <a:cubicBezTo>
                  <a:pt x="6486694" y="830917"/>
                  <a:pt x="6488927" y="838967"/>
                  <a:pt x="6493394" y="843226"/>
                </a:cubicBezTo>
                <a:cubicBezTo>
                  <a:pt x="6497860" y="847484"/>
                  <a:pt x="6506118" y="849614"/>
                  <a:pt x="6518167" y="849614"/>
                </a:cubicBezTo>
                <a:cubicBezTo>
                  <a:pt x="6530423" y="849614"/>
                  <a:pt x="6538837" y="847432"/>
                  <a:pt x="6543407" y="843070"/>
                </a:cubicBezTo>
                <a:cubicBezTo>
                  <a:pt x="6547977" y="838707"/>
                  <a:pt x="6550263" y="830502"/>
                  <a:pt x="6550263" y="818453"/>
                </a:cubicBezTo>
                <a:cubicBezTo>
                  <a:pt x="6550263" y="806612"/>
                  <a:pt x="6548029" y="798562"/>
                  <a:pt x="6543563" y="794303"/>
                </a:cubicBezTo>
                <a:cubicBezTo>
                  <a:pt x="6539096" y="790044"/>
                  <a:pt x="6530839" y="787915"/>
                  <a:pt x="6518790" y="787915"/>
                </a:cubicBezTo>
                <a:close/>
                <a:moveTo>
                  <a:pt x="4935352" y="768595"/>
                </a:moveTo>
                <a:cubicBezTo>
                  <a:pt x="4930366" y="768595"/>
                  <a:pt x="4926263" y="768855"/>
                  <a:pt x="4923043" y="769374"/>
                </a:cubicBezTo>
                <a:cubicBezTo>
                  <a:pt x="4919823" y="769894"/>
                  <a:pt x="4917175" y="770517"/>
                  <a:pt x="4915097" y="771244"/>
                </a:cubicBezTo>
                <a:cubicBezTo>
                  <a:pt x="4913020" y="771971"/>
                  <a:pt x="4911618" y="773010"/>
                  <a:pt x="4910890" y="774360"/>
                </a:cubicBezTo>
                <a:cubicBezTo>
                  <a:pt x="4910163" y="775710"/>
                  <a:pt x="4909800" y="777113"/>
                  <a:pt x="4909800" y="778567"/>
                </a:cubicBezTo>
                <a:lnTo>
                  <a:pt x="4909800" y="941538"/>
                </a:lnTo>
                <a:cubicBezTo>
                  <a:pt x="4896505" y="927620"/>
                  <a:pt x="4883053" y="917077"/>
                  <a:pt x="4869446" y="909910"/>
                </a:cubicBezTo>
                <a:cubicBezTo>
                  <a:pt x="4855840" y="902743"/>
                  <a:pt x="4840830" y="899160"/>
                  <a:pt x="4824419" y="899160"/>
                </a:cubicBezTo>
                <a:cubicBezTo>
                  <a:pt x="4804684" y="899160"/>
                  <a:pt x="4787286" y="902847"/>
                  <a:pt x="4772224" y="910222"/>
                </a:cubicBezTo>
                <a:cubicBezTo>
                  <a:pt x="4757163" y="917596"/>
                  <a:pt x="4744543" y="928139"/>
                  <a:pt x="4734364" y="941850"/>
                </a:cubicBezTo>
                <a:cubicBezTo>
                  <a:pt x="4724185" y="955561"/>
                  <a:pt x="4716498" y="972128"/>
                  <a:pt x="4711305" y="991552"/>
                </a:cubicBezTo>
                <a:cubicBezTo>
                  <a:pt x="4706112" y="1010975"/>
                  <a:pt x="4703515" y="1032736"/>
                  <a:pt x="4703515" y="1056834"/>
                </a:cubicBezTo>
                <a:cubicBezTo>
                  <a:pt x="4703515" y="1077192"/>
                  <a:pt x="4705592" y="1096564"/>
                  <a:pt x="4709747" y="1114949"/>
                </a:cubicBezTo>
                <a:cubicBezTo>
                  <a:pt x="4713902" y="1133334"/>
                  <a:pt x="4720497" y="1149330"/>
                  <a:pt x="4729534" y="1162936"/>
                </a:cubicBezTo>
                <a:cubicBezTo>
                  <a:pt x="4738571" y="1176543"/>
                  <a:pt x="4750360" y="1187346"/>
                  <a:pt x="4764902" y="1195344"/>
                </a:cubicBezTo>
                <a:cubicBezTo>
                  <a:pt x="4779443" y="1203342"/>
                  <a:pt x="4796997" y="1207341"/>
                  <a:pt x="4817563" y="1207341"/>
                </a:cubicBezTo>
                <a:cubicBezTo>
                  <a:pt x="4836468" y="1207341"/>
                  <a:pt x="4853866" y="1202874"/>
                  <a:pt x="4869758" y="1193942"/>
                </a:cubicBezTo>
                <a:cubicBezTo>
                  <a:pt x="4885650" y="1185009"/>
                  <a:pt x="4900971" y="1172544"/>
                  <a:pt x="4915720" y="1156548"/>
                </a:cubicBezTo>
                <a:lnTo>
                  <a:pt x="4915720" y="1193630"/>
                </a:lnTo>
                <a:cubicBezTo>
                  <a:pt x="4915720" y="1195292"/>
                  <a:pt x="4916136" y="1196746"/>
                  <a:pt x="4916967" y="1197992"/>
                </a:cubicBezTo>
                <a:cubicBezTo>
                  <a:pt x="4917798" y="1199239"/>
                  <a:pt x="4919148" y="1200226"/>
                  <a:pt x="4921018" y="1200953"/>
                </a:cubicBezTo>
                <a:cubicBezTo>
                  <a:pt x="4922887" y="1201680"/>
                  <a:pt x="4925276" y="1202251"/>
                  <a:pt x="4928185" y="1202667"/>
                </a:cubicBezTo>
                <a:cubicBezTo>
                  <a:pt x="4931093" y="1203082"/>
                  <a:pt x="4934728" y="1203290"/>
                  <a:pt x="4939091" y="1203290"/>
                </a:cubicBezTo>
                <a:cubicBezTo>
                  <a:pt x="4943246" y="1203290"/>
                  <a:pt x="4946777" y="1203082"/>
                  <a:pt x="4949686" y="1202667"/>
                </a:cubicBezTo>
                <a:cubicBezTo>
                  <a:pt x="4952594" y="1202251"/>
                  <a:pt x="4954931" y="1201680"/>
                  <a:pt x="4956697" y="1200953"/>
                </a:cubicBezTo>
                <a:cubicBezTo>
                  <a:pt x="4958463" y="1200226"/>
                  <a:pt x="4959709" y="1199239"/>
                  <a:pt x="4960436" y="1197992"/>
                </a:cubicBezTo>
                <a:cubicBezTo>
                  <a:pt x="4961163" y="1196746"/>
                  <a:pt x="4961527" y="1195292"/>
                  <a:pt x="4961527" y="1193630"/>
                </a:cubicBezTo>
                <a:lnTo>
                  <a:pt x="4961527" y="778567"/>
                </a:lnTo>
                <a:cubicBezTo>
                  <a:pt x="4961527" y="777113"/>
                  <a:pt x="4961059" y="775710"/>
                  <a:pt x="4960125" y="774360"/>
                </a:cubicBezTo>
                <a:cubicBezTo>
                  <a:pt x="4959190" y="773010"/>
                  <a:pt x="4957787" y="771971"/>
                  <a:pt x="4955918" y="771244"/>
                </a:cubicBezTo>
                <a:cubicBezTo>
                  <a:pt x="4954048" y="770517"/>
                  <a:pt x="4951452" y="769894"/>
                  <a:pt x="4948128" y="769374"/>
                </a:cubicBezTo>
                <a:cubicBezTo>
                  <a:pt x="4944804" y="768855"/>
                  <a:pt x="4940545" y="768595"/>
                  <a:pt x="4935352" y="768595"/>
                </a:cubicBezTo>
                <a:close/>
                <a:moveTo>
                  <a:pt x="3453442" y="765168"/>
                </a:moveTo>
                <a:cubicBezTo>
                  <a:pt x="3438069" y="765168"/>
                  <a:pt x="3424722" y="767297"/>
                  <a:pt x="3413400" y="771556"/>
                </a:cubicBezTo>
                <a:cubicBezTo>
                  <a:pt x="3402079" y="775814"/>
                  <a:pt x="3392679" y="782410"/>
                  <a:pt x="3385200" y="791343"/>
                </a:cubicBezTo>
                <a:cubicBezTo>
                  <a:pt x="3377721" y="800276"/>
                  <a:pt x="3372164" y="811753"/>
                  <a:pt x="3368529" y="825776"/>
                </a:cubicBezTo>
                <a:cubicBezTo>
                  <a:pt x="3364894" y="839798"/>
                  <a:pt x="3363076" y="856573"/>
                  <a:pt x="3363076" y="876100"/>
                </a:cubicBezTo>
                <a:lnTo>
                  <a:pt x="3363076" y="905080"/>
                </a:lnTo>
                <a:lnTo>
                  <a:pt x="3323502" y="905080"/>
                </a:lnTo>
                <a:cubicBezTo>
                  <a:pt x="3321839" y="905080"/>
                  <a:pt x="3320386" y="905444"/>
                  <a:pt x="3319139" y="906171"/>
                </a:cubicBezTo>
                <a:cubicBezTo>
                  <a:pt x="3317892" y="906898"/>
                  <a:pt x="3316854" y="908144"/>
                  <a:pt x="3316023" y="909910"/>
                </a:cubicBezTo>
                <a:cubicBezTo>
                  <a:pt x="3315192" y="911676"/>
                  <a:pt x="3314568" y="913909"/>
                  <a:pt x="3314154" y="916610"/>
                </a:cubicBezTo>
                <a:cubicBezTo>
                  <a:pt x="3313738" y="919310"/>
                  <a:pt x="3313530" y="922634"/>
                  <a:pt x="3313530" y="926581"/>
                </a:cubicBezTo>
                <a:cubicBezTo>
                  <a:pt x="3313530" y="934060"/>
                  <a:pt x="3314361" y="939461"/>
                  <a:pt x="3316023" y="942785"/>
                </a:cubicBezTo>
                <a:cubicBezTo>
                  <a:pt x="3317685" y="946109"/>
                  <a:pt x="3320178" y="947770"/>
                  <a:pt x="3323502" y="947770"/>
                </a:cubicBezTo>
                <a:lnTo>
                  <a:pt x="3363076" y="947770"/>
                </a:lnTo>
                <a:lnTo>
                  <a:pt x="3363076" y="1193630"/>
                </a:lnTo>
                <a:cubicBezTo>
                  <a:pt x="3363076" y="1195292"/>
                  <a:pt x="3363492" y="1196694"/>
                  <a:pt x="3364322" y="1197837"/>
                </a:cubicBezTo>
                <a:cubicBezTo>
                  <a:pt x="3365153" y="1198979"/>
                  <a:pt x="3366556" y="1199966"/>
                  <a:pt x="3368529" y="1200797"/>
                </a:cubicBezTo>
                <a:cubicBezTo>
                  <a:pt x="3370502" y="1201628"/>
                  <a:pt x="3373152" y="1202251"/>
                  <a:pt x="3376475" y="1202667"/>
                </a:cubicBezTo>
                <a:cubicBezTo>
                  <a:pt x="3379799" y="1203082"/>
                  <a:pt x="3383954" y="1203290"/>
                  <a:pt x="3388939" y="1203290"/>
                </a:cubicBezTo>
                <a:cubicBezTo>
                  <a:pt x="3393925" y="1203290"/>
                  <a:pt x="3398080" y="1203082"/>
                  <a:pt x="3401404" y="1202667"/>
                </a:cubicBezTo>
                <a:cubicBezTo>
                  <a:pt x="3404728" y="1202251"/>
                  <a:pt x="3407376" y="1201628"/>
                  <a:pt x="3409350" y="1200797"/>
                </a:cubicBezTo>
                <a:cubicBezTo>
                  <a:pt x="3411324" y="1199966"/>
                  <a:pt x="3412725" y="1198979"/>
                  <a:pt x="3413557" y="1197837"/>
                </a:cubicBezTo>
                <a:cubicBezTo>
                  <a:pt x="3414388" y="1196694"/>
                  <a:pt x="3414803" y="1195292"/>
                  <a:pt x="3414803" y="1193630"/>
                </a:cubicBezTo>
                <a:lnTo>
                  <a:pt x="3414803" y="947770"/>
                </a:lnTo>
                <a:lnTo>
                  <a:pt x="3477436" y="947770"/>
                </a:lnTo>
                <a:cubicBezTo>
                  <a:pt x="3480552" y="947770"/>
                  <a:pt x="3483045" y="946109"/>
                  <a:pt x="3484914" y="942785"/>
                </a:cubicBezTo>
                <a:cubicBezTo>
                  <a:pt x="3486784" y="939461"/>
                  <a:pt x="3487720" y="934060"/>
                  <a:pt x="3487720" y="926581"/>
                </a:cubicBezTo>
                <a:cubicBezTo>
                  <a:pt x="3487720" y="922634"/>
                  <a:pt x="3487459" y="919310"/>
                  <a:pt x="3486940" y="916610"/>
                </a:cubicBezTo>
                <a:cubicBezTo>
                  <a:pt x="3486421" y="913909"/>
                  <a:pt x="3485694" y="911676"/>
                  <a:pt x="3484759" y="909910"/>
                </a:cubicBezTo>
                <a:cubicBezTo>
                  <a:pt x="3483824" y="908144"/>
                  <a:pt x="3482786" y="906898"/>
                  <a:pt x="3481643" y="906171"/>
                </a:cubicBezTo>
                <a:cubicBezTo>
                  <a:pt x="3480500" y="905444"/>
                  <a:pt x="3479099" y="905080"/>
                  <a:pt x="3477436" y="905080"/>
                </a:cubicBezTo>
                <a:lnTo>
                  <a:pt x="3414803" y="905080"/>
                </a:lnTo>
                <a:lnTo>
                  <a:pt x="3414803" y="874542"/>
                </a:lnTo>
                <a:cubicBezTo>
                  <a:pt x="3414803" y="862494"/>
                  <a:pt x="3415530" y="852262"/>
                  <a:pt x="3416984" y="843849"/>
                </a:cubicBezTo>
                <a:cubicBezTo>
                  <a:pt x="3418438" y="835435"/>
                  <a:pt x="3420828" y="828580"/>
                  <a:pt x="3424151" y="823283"/>
                </a:cubicBezTo>
                <a:cubicBezTo>
                  <a:pt x="3427475" y="817985"/>
                  <a:pt x="3431838" y="814090"/>
                  <a:pt x="3437239" y="811597"/>
                </a:cubicBezTo>
                <a:cubicBezTo>
                  <a:pt x="3442640" y="809105"/>
                  <a:pt x="3449184" y="807858"/>
                  <a:pt x="3456870" y="807858"/>
                </a:cubicBezTo>
                <a:cubicBezTo>
                  <a:pt x="3462479" y="807858"/>
                  <a:pt x="3467413" y="808326"/>
                  <a:pt x="3471671" y="809260"/>
                </a:cubicBezTo>
                <a:cubicBezTo>
                  <a:pt x="3475930" y="810195"/>
                  <a:pt x="3479618" y="811234"/>
                  <a:pt x="3482733" y="812376"/>
                </a:cubicBezTo>
                <a:cubicBezTo>
                  <a:pt x="3485850" y="813519"/>
                  <a:pt x="3488498" y="814558"/>
                  <a:pt x="3490679" y="815493"/>
                </a:cubicBezTo>
                <a:cubicBezTo>
                  <a:pt x="3492861" y="816427"/>
                  <a:pt x="3494678" y="816895"/>
                  <a:pt x="3496133" y="816895"/>
                </a:cubicBezTo>
                <a:cubicBezTo>
                  <a:pt x="3497379" y="816895"/>
                  <a:pt x="3498418" y="816635"/>
                  <a:pt x="3499249" y="816116"/>
                </a:cubicBezTo>
                <a:cubicBezTo>
                  <a:pt x="3500080" y="815596"/>
                  <a:pt x="3500756" y="814610"/>
                  <a:pt x="3501274" y="813155"/>
                </a:cubicBezTo>
                <a:cubicBezTo>
                  <a:pt x="3501794" y="811701"/>
                  <a:pt x="3502261" y="809780"/>
                  <a:pt x="3502676" y="807391"/>
                </a:cubicBezTo>
                <a:cubicBezTo>
                  <a:pt x="3503093" y="805002"/>
                  <a:pt x="3503300" y="801834"/>
                  <a:pt x="3503300" y="797887"/>
                </a:cubicBezTo>
                <a:cubicBezTo>
                  <a:pt x="3503300" y="793940"/>
                  <a:pt x="3503144" y="790564"/>
                  <a:pt x="3502832" y="787759"/>
                </a:cubicBezTo>
                <a:cubicBezTo>
                  <a:pt x="3502521" y="784955"/>
                  <a:pt x="3501949" y="782566"/>
                  <a:pt x="3501118" y="780592"/>
                </a:cubicBezTo>
                <a:cubicBezTo>
                  <a:pt x="3500288" y="778619"/>
                  <a:pt x="3499249" y="777009"/>
                  <a:pt x="3498003" y="775762"/>
                </a:cubicBezTo>
                <a:cubicBezTo>
                  <a:pt x="3496756" y="774516"/>
                  <a:pt x="3494263" y="773114"/>
                  <a:pt x="3490524" y="771556"/>
                </a:cubicBezTo>
                <a:cubicBezTo>
                  <a:pt x="3486784" y="769998"/>
                  <a:pt x="3481487" y="768543"/>
                  <a:pt x="3474632" y="767193"/>
                </a:cubicBezTo>
                <a:cubicBezTo>
                  <a:pt x="3467776" y="765843"/>
                  <a:pt x="3460713" y="765168"/>
                  <a:pt x="3453442" y="765168"/>
                </a:cubicBezTo>
                <a:close/>
                <a:moveTo>
                  <a:pt x="0" y="0"/>
                </a:moveTo>
                <a:lnTo>
                  <a:pt x="9144000" y="0"/>
                </a:lnTo>
                <a:lnTo>
                  <a:pt x="9144000" y="2964382"/>
                </a:lnTo>
                <a:lnTo>
                  <a:pt x="0" y="296438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5" name="Content Placeholder 14">
            <a:extLst>
              <a:ext uri="{FF2B5EF4-FFF2-40B4-BE49-F238E27FC236}">
                <a16:creationId xmlns:a16="http://schemas.microsoft.com/office/drawing/2014/main" id="{D35F186E-1A47-7410-2204-AEFFB2693678}"/>
              </a:ext>
            </a:extLst>
          </p:cNvPr>
          <p:cNvSpPr>
            <a:spLocks noGrp="1"/>
          </p:cNvSpPr>
          <p:nvPr>
            <p:ph idx="1"/>
          </p:nvPr>
        </p:nvSpPr>
        <p:spPr/>
        <p:txBody>
          <a:bodyPr/>
          <a:lstStyle/>
          <a:p>
            <a:endParaRPr lang="en-SG"/>
          </a:p>
        </p:txBody>
      </p:sp>
      <p:pic>
        <p:nvPicPr>
          <p:cNvPr id="6162" name="Picture 18" descr="Buy Kaggle phone number for SMS">
            <a:extLst>
              <a:ext uri="{FF2B5EF4-FFF2-40B4-BE49-F238E27FC236}">
                <a16:creationId xmlns:a16="http://schemas.microsoft.com/office/drawing/2014/main" id="{7875B027-96E1-05AD-554B-8948A5D0F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0" y="-44450"/>
            <a:ext cx="10330799" cy="5803900"/>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39277254-245F-86FC-AED3-44AAEE918BE8}"/>
              </a:ext>
            </a:extLst>
          </p:cNvPr>
          <p:cNvSpPr/>
          <p:nvPr/>
        </p:nvSpPr>
        <p:spPr>
          <a:xfrm>
            <a:off x="-101600" y="-49732"/>
            <a:ext cx="9188450" cy="2232819"/>
          </a:xfrm>
          <a:custGeom>
            <a:avLst/>
            <a:gdLst/>
            <a:ahLst/>
            <a:cxnLst/>
            <a:rect l="l" t="t" r="r" b="b"/>
            <a:pathLst>
              <a:path w="9188450" h="2232819">
                <a:moveTo>
                  <a:pt x="4985723" y="1792883"/>
                </a:moveTo>
                <a:lnTo>
                  <a:pt x="5041501" y="1794441"/>
                </a:lnTo>
                <a:cubicBezTo>
                  <a:pt x="5054588" y="1794857"/>
                  <a:pt x="5064871" y="1797557"/>
                  <a:pt x="5072350" y="1802543"/>
                </a:cubicBezTo>
                <a:cubicBezTo>
                  <a:pt x="5079829" y="1807529"/>
                  <a:pt x="5083568" y="1814696"/>
                  <a:pt x="5083568" y="1824044"/>
                </a:cubicBezTo>
                <a:cubicBezTo>
                  <a:pt x="5083568" y="1829445"/>
                  <a:pt x="5082529" y="1834587"/>
                  <a:pt x="5080452" y="1839469"/>
                </a:cubicBezTo>
                <a:cubicBezTo>
                  <a:pt x="5078374" y="1844350"/>
                  <a:pt x="5074843" y="1848765"/>
                  <a:pt x="5069857" y="1852712"/>
                </a:cubicBezTo>
                <a:cubicBezTo>
                  <a:pt x="5064871" y="1856659"/>
                  <a:pt x="5058328" y="1859827"/>
                  <a:pt x="5050226" y="1862216"/>
                </a:cubicBezTo>
                <a:cubicBezTo>
                  <a:pt x="5042124" y="1864605"/>
                  <a:pt x="5032152" y="1865800"/>
                  <a:pt x="5020311" y="1865800"/>
                </a:cubicBezTo>
                <a:cubicBezTo>
                  <a:pt x="5001199" y="1865800"/>
                  <a:pt x="4986398" y="1863099"/>
                  <a:pt x="4975907" y="1857698"/>
                </a:cubicBezTo>
                <a:cubicBezTo>
                  <a:pt x="4965416" y="1852297"/>
                  <a:pt x="4960171" y="1844402"/>
                  <a:pt x="4960171" y="1834016"/>
                </a:cubicBezTo>
                <a:cubicBezTo>
                  <a:pt x="4960171" y="1830692"/>
                  <a:pt x="4960482" y="1827472"/>
                  <a:pt x="4961106" y="1824356"/>
                </a:cubicBezTo>
                <a:cubicBezTo>
                  <a:pt x="4961729" y="1821240"/>
                  <a:pt x="4963027" y="1818020"/>
                  <a:pt x="4965001" y="1814696"/>
                </a:cubicBezTo>
                <a:cubicBezTo>
                  <a:pt x="4966974" y="1811372"/>
                  <a:pt x="4969571" y="1807892"/>
                  <a:pt x="4972791" y="1804257"/>
                </a:cubicBezTo>
                <a:cubicBezTo>
                  <a:pt x="4976011" y="1800621"/>
                  <a:pt x="4980321" y="1796830"/>
                  <a:pt x="4985723" y="1792883"/>
                </a:cubicBezTo>
                <a:close/>
                <a:moveTo>
                  <a:pt x="7712240" y="1676965"/>
                </a:moveTo>
                <a:lnTo>
                  <a:pt x="7742154" y="1676965"/>
                </a:lnTo>
                <a:lnTo>
                  <a:pt x="7742154" y="1724329"/>
                </a:lnTo>
                <a:cubicBezTo>
                  <a:pt x="7732598" y="1735132"/>
                  <a:pt x="7723198" y="1743337"/>
                  <a:pt x="7713954" y="1748946"/>
                </a:cubicBezTo>
                <a:cubicBezTo>
                  <a:pt x="7704709" y="1754555"/>
                  <a:pt x="7694582" y="1757360"/>
                  <a:pt x="7683572" y="1757360"/>
                </a:cubicBezTo>
                <a:cubicBezTo>
                  <a:pt x="7670484" y="1757360"/>
                  <a:pt x="7660253" y="1754036"/>
                  <a:pt x="7652878" y="1747388"/>
                </a:cubicBezTo>
                <a:cubicBezTo>
                  <a:pt x="7645504" y="1740741"/>
                  <a:pt x="7641816" y="1731600"/>
                  <a:pt x="7641816" y="1719967"/>
                </a:cubicBezTo>
                <a:cubicBezTo>
                  <a:pt x="7641816" y="1713111"/>
                  <a:pt x="7643114" y="1707035"/>
                  <a:pt x="7645711" y="1701738"/>
                </a:cubicBezTo>
                <a:cubicBezTo>
                  <a:pt x="7648308" y="1696440"/>
                  <a:pt x="7652411" y="1691922"/>
                  <a:pt x="7658020" y="1688183"/>
                </a:cubicBezTo>
                <a:cubicBezTo>
                  <a:pt x="7663629" y="1684443"/>
                  <a:pt x="7670900" y="1681639"/>
                  <a:pt x="7679832" y="1679769"/>
                </a:cubicBezTo>
                <a:cubicBezTo>
                  <a:pt x="7688765" y="1677899"/>
                  <a:pt x="7699568" y="1676965"/>
                  <a:pt x="7712240" y="1676965"/>
                </a:cubicBezTo>
                <a:close/>
                <a:moveTo>
                  <a:pt x="3664115" y="1676965"/>
                </a:moveTo>
                <a:lnTo>
                  <a:pt x="3694030" y="1676965"/>
                </a:lnTo>
                <a:lnTo>
                  <a:pt x="3694030" y="1724329"/>
                </a:lnTo>
                <a:cubicBezTo>
                  <a:pt x="3684473" y="1735132"/>
                  <a:pt x="3675073" y="1743337"/>
                  <a:pt x="3665829" y="1748946"/>
                </a:cubicBezTo>
                <a:cubicBezTo>
                  <a:pt x="3656585" y="1754555"/>
                  <a:pt x="3646457" y="1757360"/>
                  <a:pt x="3635447" y="1757360"/>
                </a:cubicBezTo>
                <a:cubicBezTo>
                  <a:pt x="3622360" y="1757360"/>
                  <a:pt x="3612129" y="1754036"/>
                  <a:pt x="3604753" y="1747388"/>
                </a:cubicBezTo>
                <a:cubicBezTo>
                  <a:pt x="3597379" y="1740741"/>
                  <a:pt x="3593692" y="1731600"/>
                  <a:pt x="3593692" y="1719967"/>
                </a:cubicBezTo>
                <a:cubicBezTo>
                  <a:pt x="3593692" y="1713111"/>
                  <a:pt x="3594990" y="1707035"/>
                  <a:pt x="3597586" y="1701738"/>
                </a:cubicBezTo>
                <a:cubicBezTo>
                  <a:pt x="3600183" y="1696440"/>
                  <a:pt x="3604286" y="1691922"/>
                  <a:pt x="3609895" y="1688183"/>
                </a:cubicBezTo>
                <a:cubicBezTo>
                  <a:pt x="3615505" y="1684443"/>
                  <a:pt x="3622775" y="1681639"/>
                  <a:pt x="3631708" y="1679769"/>
                </a:cubicBezTo>
                <a:cubicBezTo>
                  <a:pt x="3640641" y="1677899"/>
                  <a:pt x="3651443" y="1676965"/>
                  <a:pt x="3664115" y="1676965"/>
                </a:cubicBezTo>
                <a:close/>
                <a:moveTo>
                  <a:pt x="1206665" y="1676965"/>
                </a:moveTo>
                <a:lnTo>
                  <a:pt x="1236580" y="1676965"/>
                </a:lnTo>
                <a:lnTo>
                  <a:pt x="1236580" y="1724329"/>
                </a:lnTo>
                <a:cubicBezTo>
                  <a:pt x="1227024" y="1735132"/>
                  <a:pt x="1217624" y="1743337"/>
                  <a:pt x="1208379" y="1748946"/>
                </a:cubicBezTo>
                <a:cubicBezTo>
                  <a:pt x="1199135" y="1754555"/>
                  <a:pt x="1189007" y="1757360"/>
                  <a:pt x="1177997" y="1757360"/>
                </a:cubicBezTo>
                <a:cubicBezTo>
                  <a:pt x="1164910" y="1757360"/>
                  <a:pt x="1154678" y="1754036"/>
                  <a:pt x="1147304" y="1747388"/>
                </a:cubicBezTo>
                <a:cubicBezTo>
                  <a:pt x="1139929" y="1740741"/>
                  <a:pt x="1136242" y="1731600"/>
                  <a:pt x="1136242" y="1719967"/>
                </a:cubicBezTo>
                <a:cubicBezTo>
                  <a:pt x="1136242" y="1713111"/>
                  <a:pt x="1137540" y="1707035"/>
                  <a:pt x="1140137" y="1701738"/>
                </a:cubicBezTo>
                <a:cubicBezTo>
                  <a:pt x="1142733" y="1696440"/>
                  <a:pt x="1146836" y="1691922"/>
                  <a:pt x="1152445" y="1688183"/>
                </a:cubicBezTo>
                <a:cubicBezTo>
                  <a:pt x="1158054" y="1684443"/>
                  <a:pt x="1165325" y="1681639"/>
                  <a:pt x="1174258" y="1679769"/>
                </a:cubicBezTo>
                <a:cubicBezTo>
                  <a:pt x="1183191" y="1677899"/>
                  <a:pt x="1193993" y="1676965"/>
                  <a:pt x="1206665" y="1676965"/>
                </a:cubicBezTo>
                <a:close/>
                <a:moveTo>
                  <a:pt x="5905294" y="1561358"/>
                </a:moveTo>
                <a:cubicBezTo>
                  <a:pt x="5918382" y="1561358"/>
                  <a:pt x="5929236" y="1563747"/>
                  <a:pt x="5937857" y="1568525"/>
                </a:cubicBezTo>
                <a:cubicBezTo>
                  <a:pt x="5946479" y="1573303"/>
                  <a:pt x="5953386" y="1579950"/>
                  <a:pt x="5958579" y="1588468"/>
                </a:cubicBezTo>
                <a:cubicBezTo>
                  <a:pt x="5963773" y="1596985"/>
                  <a:pt x="5967460" y="1607008"/>
                  <a:pt x="5969641" y="1618538"/>
                </a:cubicBezTo>
                <a:cubicBezTo>
                  <a:pt x="5971823" y="1630067"/>
                  <a:pt x="5972913" y="1642688"/>
                  <a:pt x="5972913" y="1656398"/>
                </a:cubicBezTo>
                <a:cubicBezTo>
                  <a:pt x="5972913" y="1671148"/>
                  <a:pt x="5971563" y="1684287"/>
                  <a:pt x="5968862" y="1695817"/>
                </a:cubicBezTo>
                <a:cubicBezTo>
                  <a:pt x="5966162" y="1707346"/>
                  <a:pt x="5962007" y="1717162"/>
                  <a:pt x="5956398" y="1725264"/>
                </a:cubicBezTo>
                <a:cubicBezTo>
                  <a:pt x="5950789" y="1733366"/>
                  <a:pt x="5943622" y="1739546"/>
                  <a:pt x="5934897" y="1743805"/>
                </a:cubicBezTo>
                <a:cubicBezTo>
                  <a:pt x="5926172" y="1748063"/>
                  <a:pt x="5915889" y="1750193"/>
                  <a:pt x="5904048" y="1750193"/>
                </a:cubicBezTo>
                <a:cubicBezTo>
                  <a:pt x="5891168" y="1750193"/>
                  <a:pt x="5880365" y="1747856"/>
                  <a:pt x="5871640" y="1743182"/>
                </a:cubicBezTo>
                <a:cubicBezTo>
                  <a:pt x="5862915" y="1738507"/>
                  <a:pt x="5856008" y="1731912"/>
                  <a:pt x="5850918" y="1723394"/>
                </a:cubicBezTo>
                <a:cubicBezTo>
                  <a:pt x="5845829" y="1714877"/>
                  <a:pt x="5842142" y="1704854"/>
                  <a:pt x="5839856" y="1693324"/>
                </a:cubicBezTo>
                <a:cubicBezTo>
                  <a:pt x="5837572" y="1681795"/>
                  <a:pt x="5836429" y="1669174"/>
                  <a:pt x="5836429" y="1655464"/>
                </a:cubicBezTo>
                <a:cubicBezTo>
                  <a:pt x="5836429" y="1640714"/>
                  <a:pt x="5837831" y="1627575"/>
                  <a:pt x="5840635" y="1616045"/>
                </a:cubicBezTo>
                <a:cubicBezTo>
                  <a:pt x="5843440" y="1604516"/>
                  <a:pt x="5847647" y="1594648"/>
                  <a:pt x="5853255" y="1586442"/>
                </a:cubicBezTo>
                <a:cubicBezTo>
                  <a:pt x="5858864" y="1578237"/>
                  <a:pt x="5866031" y="1572004"/>
                  <a:pt x="5874756" y="1567746"/>
                </a:cubicBezTo>
                <a:cubicBezTo>
                  <a:pt x="5883482" y="1563487"/>
                  <a:pt x="5893661" y="1561358"/>
                  <a:pt x="5905294" y="1561358"/>
                </a:cubicBezTo>
                <a:close/>
                <a:moveTo>
                  <a:pt x="8477533" y="1554814"/>
                </a:moveTo>
                <a:cubicBezTo>
                  <a:pt x="8497268" y="1554814"/>
                  <a:pt x="8511862" y="1561098"/>
                  <a:pt x="8521314" y="1573666"/>
                </a:cubicBezTo>
                <a:cubicBezTo>
                  <a:pt x="8530766" y="1586234"/>
                  <a:pt x="8535180" y="1603529"/>
                  <a:pt x="8534556" y="1625549"/>
                </a:cubicBezTo>
                <a:lnTo>
                  <a:pt x="8417392" y="1625549"/>
                </a:lnTo>
                <a:cubicBezTo>
                  <a:pt x="8417808" y="1615785"/>
                  <a:pt x="8419314" y="1606593"/>
                  <a:pt x="8421910" y="1597972"/>
                </a:cubicBezTo>
                <a:cubicBezTo>
                  <a:pt x="8424507" y="1589351"/>
                  <a:pt x="8428247" y="1581872"/>
                  <a:pt x="8433128" y="1575536"/>
                </a:cubicBezTo>
                <a:cubicBezTo>
                  <a:pt x="8438010" y="1569200"/>
                  <a:pt x="8444139" y="1564162"/>
                  <a:pt x="8451513" y="1560423"/>
                </a:cubicBezTo>
                <a:cubicBezTo>
                  <a:pt x="8458888" y="1556684"/>
                  <a:pt x="8467561" y="1554814"/>
                  <a:pt x="8477533" y="1554814"/>
                </a:cubicBezTo>
                <a:close/>
                <a:moveTo>
                  <a:pt x="5017507" y="1554814"/>
                </a:moveTo>
                <a:cubicBezTo>
                  <a:pt x="5032672" y="1554814"/>
                  <a:pt x="5044409" y="1558969"/>
                  <a:pt x="5052719" y="1567278"/>
                </a:cubicBezTo>
                <a:cubicBezTo>
                  <a:pt x="5061028" y="1575588"/>
                  <a:pt x="5065183" y="1587221"/>
                  <a:pt x="5065183" y="1602178"/>
                </a:cubicBezTo>
                <a:cubicBezTo>
                  <a:pt x="5065183" y="1608411"/>
                  <a:pt x="5064196" y="1614383"/>
                  <a:pt x="5062223" y="1620096"/>
                </a:cubicBezTo>
                <a:cubicBezTo>
                  <a:pt x="5060249" y="1625809"/>
                  <a:pt x="5057341" y="1630847"/>
                  <a:pt x="5053498" y="1635209"/>
                </a:cubicBezTo>
                <a:cubicBezTo>
                  <a:pt x="5049654" y="1639572"/>
                  <a:pt x="5044824" y="1642999"/>
                  <a:pt x="5039008" y="1645492"/>
                </a:cubicBezTo>
                <a:cubicBezTo>
                  <a:pt x="5033191" y="1647985"/>
                  <a:pt x="5026336" y="1649231"/>
                  <a:pt x="5018442" y="1649231"/>
                </a:cubicBezTo>
                <a:cubicBezTo>
                  <a:pt x="5003692" y="1649231"/>
                  <a:pt x="4992162" y="1645128"/>
                  <a:pt x="4983853" y="1636923"/>
                </a:cubicBezTo>
                <a:cubicBezTo>
                  <a:pt x="4975543" y="1628717"/>
                  <a:pt x="4971389" y="1617551"/>
                  <a:pt x="4971389" y="1603425"/>
                </a:cubicBezTo>
                <a:cubicBezTo>
                  <a:pt x="4971389" y="1596985"/>
                  <a:pt x="4972323" y="1590805"/>
                  <a:pt x="4974193" y="1584884"/>
                </a:cubicBezTo>
                <a:cubicBezTo>
                  <a:pt x="4976063" y="1578964"/>
                  <a:pt x="4978919" y="1573770"/>
                  <a:pt x="4982762" y="1569304"/>
                </a:cubicBezTo>
                <a:cubicBezTo>
                  <a:pt x="4986605" y="1564837"/>
                  <a:pt x="4991435" y="1561306"/>
                  <a:pt x="4997252" y="1558709"/>
                </a:cubicBezTo>
                <a:cubicBezTo>
                  <a:pt x="5003069" y="1556112"/>
                  <a:pt x="5009820" y="1554814"/>
                  <a:pt x="5017507" y="1554814"/>
                </a:cubicBezTo>
                <a:close/>
                <a:moveTo>
                  <a:pt x="3334033" y="1554814"/>
                </a:moveTo>
                <a:cubicBezTo>
                  <a:pt x="3353768" y="1554814"/>
                  <a:pt x="3368362" y="1561098"/>
                  <a:pt x="3377814" y="1573666"/>
                </a:cubicBezTo>
                <a:cubicBezTo>
                  <a:pt x="3387267" y="1586234"/>
                  <a:pt x="3391681" y="1603529"/>
                  <a:pt x="3391058" y="1625549"/>
                </a:cubicBezTo>
                <a:lnTo>
                  <a:pt x="3273892" y="1625549"/>
                </a:lnTo>
                <a:cubicBezTo>
                  <a:pt x="3274308" y="1615785"/>
                  <a:pt x="3275814" y="1606593"/>
                  <a:pt x="3278411" y="1597972"/>
                </a:cubicBezTo>
                <a:cubicBezTo>
                  <a:pt x="3281007" y="1589351"/>
                  <a:pt x="3284747" y="1581872"/>
                  <a:pt x="3289629" y="1575536"/>
                </a:cubicBezTo>
                <a:cubicBezTo>
                  <a:pt x="3294510" y="1569200"/>
                  <a:pt x="3300639" y="1564162"/>
                  <a:pt x="3308014" y="1560423"/>
                </a:cubicBezTo>
                <a:cubicBezTo>
                  <a:pt x="3315388" y="1556684"/>
                  <a:pt x="3324061" y="1554814"/>
                  <a:pt x="3334033" y="1554814"/>
                </a:cubicBezTo>
                <a:close/>
                <a:moveTo>
                  <a:pt x="2619658" y="1554814"/>
                </a:moveTo>
                <a:cubicBezTo>
                  <a:pt x="2639393" y="1554814"/>
                  <a:pt x="2653987" y="1561098"/>
                  <a:pt x="2663439" y="1573666"/>
                </a:cubicBezTo>
                <a:cubicBezTo>
                  <a:pt x="2672891" y="1586234"/>
                  <a:pt x="2677306" y="1603529"/>
                  <a:pt x="2676682" y="1625549"/>
                </a:cubicBezTo>
                <a:lnTo>
                  <a:pt x="2559517" y="1625549"/>
                </a:lnTo>
                <a:cubicBezTo>
                  <a:pt x="2559933" y="1615785"/>
                  <a:pt x="2561439" y="1606593"/>
                  <a:pt x="2564036" y="1597972"/>
                </a:cubicBezTo>
                <a:cubicBezTo>
                  <a:pt x="2566633" y="1589351"/>
                  <a:pt x="2570372" y="1581872"/>
                  <a:pt x="2575254" y="1575536"/>
                </a:cubicBezTo>
                <a:cubicBezTo>
                  <a:pt x="2580135" y="1569200"/>
                  <a:pt x="2586264" y="1564162"/>
                  <a:pt x="2593639" y="1560423"/>
                </a:cubicBezTo>
                <a:cubicBezTo>
                  <a:pt x="2601013" y="1556684"/>
                  <a:pt x="2609686" y="1554814"/>
                  <a:pt x="2619658" y="1554814"/>
                </a:cubicBezTo>
                <a:close/>
                <a:moveTo>
                  <a:pt x="7211986" y="1504645"/>
                </a:moveTo>
                <a:cubicBezTo>
                  <a:pt x="7204300" y="1504645"/>
                  <a:pt x="7197964" y="1504957"/>
                  <a:pt x="7192978" y="1505580"/>
                </a:cubicBezTo>
                <a:cubicBezTo>
                  <a:pt x="7187993" y="1506203"/>
                  <a:pt x="7183994" y="1507086"/>
                  <a:pt x="7180981" y="1508228"/>
                </a:cubicBezTo>
                <a:cubicBezTo>
                  <a:pt x="7177969" y="1509371"/>
                  <a:pt x="7175840" y="1510721"/>
                  <a:pt x="7174593" y="1512279"/>
                </a:cubicBezTo>
                <a:cubicBezTo>
                  <a:pt x="7173347" y="1513837"/>
                  <a:pt x="7172724" y="1515655"/>
                  <a:pt x="7172724" y="1517732"/>
                </a:cubicBezTo>
                <a:lnTo>
                  <a:pt x="7172724" y="1795064"/>
                </a:lnTo>
                <a:cubicBezTo>
                  <a:pt x="7172724" y="1797142"/>
                  <a:pt x="7173347" y="1798960"/>
                  <a:pt x="7174593" y="1800518"/>
                </a:cubicBezTo>
                <a:cubicBezTo>
                  <a:pt x="7175840" y="1802076"/>
                  <a:pt x="7177969" y="1803374"/>
                  <a:pt x="7180981" y="1804413"/>
                </a:cubicBezTo>
                <a:cubicBezTo>
                  <a:pt x="7183994" y="1805451"/>
                  <a:pt x="7187993" y="1806230"/>
                  <a:pt x="7192978" y="1806750"/>
                </a:cubicBezTo>
                <a:cubicBezTo>
                  <a:pt x="7197964" y="1807269"/>
                  <a:pt x="7204300" y="1807529"/>
                  <a:pt x="7211986" y="1807529"/>
                </a:cubicBezTo>
                <a:cubicBezTo>
                  <a:pt x="7219673" y="1807529"/>
                  <a:pt x="7226009" y="1807269"/>
                  <a:pt x="7230995" y="1806750"/>
                </a:cubicBezTo>
                <a:cubicBezTo>
                  <a:pt x="7235980" y="1806230"/>
                  <a:pt x="7239980" y="1805451"/>
                  <a:pt x="7242992" y="1804413"/>
                </a:cubicBezTo>
                <a:cubicBezTo>
                  <a:pt x="7246004" y="1803374"/>
                  <a:pt x="7248133" y="1802076"/>
                  <a:pt x="7249380" y="1800518"/>
                </a:cubicBezTo>
                <a:cubicBezTo>
                  <a:pt x="7250626" y="1798960"/>
                  <a:pt x="7251249" y="1797142"/>
                  <a:pt x="7251249" y="1795064"/>
                </a:cubicBezTo>
                <a:lnTo>
                  <a:pt x="7251249" y="1517732"/>
                </a:lnTo>
                <a:cubicBezTo>
                  <a:pt x="7251249" y="1515655"/>
                  <a:pt x="7250626" y="1513837"/>
                  <a:pt x="7249380" y="1512279"/>
                </a:cubicBezTo>
                <a:cubicBezTo>
                  <a:pt x="7248133" y="1510721"/>
                  <a:pt x="7246004" y="1509371"/>
                  <a:pt x="7242992" y="1508228"/>
                </a:cubicBezTo>
                <a:cubicBezTo>
                  <a:pt x="7239980" y="1507086"/>
                  <a:pt x="7235980" y="1506203"/>
                  <a:pt x="7230995" y="1505580"/>
                </a:cubicBezTo>
                <a:cubicBezTo>
                  <a:pt x="7226009" y="1504957"/>
                  <a:pt x="7219673" y="1504645"/>
                  <a:pt x="7211986" y="1504645"/>
                </a:cubicBezTo>
                <a:close/>
                <a:moveTo>
                  <a:pt x="4459262" y="1504645"/>
                </a:moveTo>
                <a:cubicBezTo>
                  <a:pt x="4451576" y="1504645"/>
                  <a:pt x="4445239" y="1504957"/>
                  <a:pt x="4440254" y="1505580"/>
                </a:cubicBezTo>
                <a:cubicBezTo>
                  <a:pt x="4435268" y="1506203"/>
                  <a:pt x="4431269" y="1507086"/>
                  <a:pt x="4428257" y="1508228"/>
                </a:cubicBezTo>
                <a:cubicBezTo>
                  <a:pt x="4425245" y="1509371"/>
                  <a:pt x="4423115" y="1510721"/>
                  <a:pt x="4421869" y="1512279"/>
                </a:cubicBezTo>
                <a:cubicBezTo>
                  <a:pt x="4420622" y="1513837"/>
                  <a:pt x="4419999" y="1515655"/>
                  <a:pt x="4419999" y="1517732"/>
                </a:cubicBezTo>
                <a:lnTo>
                  <a:pt x="4419999" y="1795064"/>
                </a:lnTo>
                <a:cubicBezTo>
                  <a:pt x="4419999" y="1797142"/>
                  <a:pt x="4420622" y="1798960"/>
                  <a:pt x="4421869" y="1800518"/>
                </a:cubicBezTo>
                <a:cubicBezTo>
                  <a:pt x="4423115" y="1802076"/>
                  <a:pt x="4425244" y="1803374"/>
                  <a:pt x="4428257" y="1804413"/>
                </a:cubicBezTo>
                <a:cubicBezTo>
                  <a:pt x="4431269" y="1805451"/>
                  <a:pt x="4435268" y="1806230"/>
                  <a:pt x="4440254" y="1806750"/>
                </a:cubicBezTo>
                <a:cubicBezTo>
                  <a:pt x="4445239" y="1807269"/>
                  <a:pt x="4451576" y="1807529"/>
                  <a:pt x="4459262" y="1807529"/>
                </a:cubicBezTo>
                <a:cubicBezTo>
                  <a:pt x="4466948" y="1807529"/>
                  <a:pt x="4473284" y="1807269"/>
                  <a:pt x="4478270" y="1806750"/>
                </a:cubicBezTo>
                <a:cubicBezTo>
                  <a:pt x="4483256" y="1806230"/>
                  <a:pt x="4487254" y="1805451"/>
                  <a:pt x="4490267" y="1804413"/>
                </a:cubicBezTo>
                <a:cubicBezTo>
                  <a:pt x="4493279" y="1803374"/>
                  <a:pt x="4495408" y="1802076"/>
                  <a:pt x="4496655" y="1800518"/>
                </a:cubicBezTo>
                <a:cubicBezTo>
                  <a:pt x="4497901" y="1798960"/>
                  <a:pt x="4498524" y="1797142"/>
                  <a:pt x="4498524" y="1795064"/>
                </a:cubicBezTo>
                <a:lnTo>
                  <a:pt x="4498524" y="1517732"/>
                </a:lnTo>
                <a:cubicBezTo>
                  <a:pt x="4498524" y="1515655"/>
                  <a:pt x="4497901" y="1513837"/>
                  <a:pt x="4496655" y="1512279"/>
                </a:cubicBezTo>
                <a:cubicBezTo>
                  <a:pt x="4495408" y="1510721"/>
                  <a:pt x="4493279" y="1509371"/>
                  <a:pt x="4490267" y="1508228"/>
                </a:cubicBezTo>
                <a:cubicBezTo>
                  <a:pt x="4487255" y="1507086"/>
                  <a:pt x="4483256" y="1506203"/>
                  <a:pt x="4478270" y="1505580"/>
                </a:cubicBezTo>
                <a:cubicBezTo>
                  <a:pt x="4473284" y="1504957"/>
                  <a:pt x="4466948" y="1504645"/>
                  <a:pt x="4459262" y="1504645"/>
                </a:cubicBezTo>
                <a:close/>
                <a:moveTo>
                  <a:pt x="2039912" y="1504645"/>
                </a:moveTo>
                <a:cubicBezTo>
                  <a:pt x="2032226" y="1504645"/>
                  <a:pt x="2025889" y="1504957"/>
                  <a:pt x="2020904" y="1505580"/>
                </a:cubicBezTo>
                <a:cubicBezTo>
                  <a:pt x="2015918" y="1506203"/>
                  <a:pt x="2011919" y="1507086"/>
                  <a:pt x="2008907" y="1508228"/>
                </a:cubicBezTo>
                <a:cubicBezTo>
                  <a:pt x="2005895" y="1509371"/>
                  <a:pt x="2003765" y="1510721"/>
                  <a:pt x="2002519" y="1512279"/>
                </a:cubicBezTo>
                <a:cubicBezTo>
                  <a:pt x="2001272" y="1513837"/>
                  <a:pt x="2000649" y="1515655"/>
                  <a:pt x="2000649" y="1517732"/>
                </a:cubicBezTo>
                <a:lnTo>
                  <a:pt x="2000649" y="1795064"/>
                </a:lnTo>
                <a:cubicBezTo>
                  <a:pt x="2000649" y="1797142"/>
                  <a:pt x="2001272" y="1798960"/>
                  <a:pt x="2002519" y="1800518"/>
                </a:cubicBezTo>
                <a:cubicBezTo>
                  <a:pt x="2003765" y="1802076"/>
                  <a:pt x="2005895" y="1803374"/>
                  <a:pt x="2008907" y="1804413"/>
                </a:cubicBezTo>
                <a:cubicBezTo>
                  <a:pt x="2011919" y="1805451"/>
                  <a:pt x="2015918" y="1806230"/>
                  <a:pt x="2020904" y="1806750"/>
                </a:cubicBezTo>
                <a:cubicBezTo>
                  <a:pt x="2025889" y="1807269"/>
                  <a:pt x="2032226" y="1807529"/>
                  <a:pt x="2039912" y="1807529"/>
                </a:cubicBezTo>
                <a:cubicBezTo>
                  <a:pt x="2047598" y="1807529"/>
                  <a:pt x="2053934" y="1807269"/>
                  <a:pt x="2058920" y="1806750"/>
                </a:cubicBezTo>
                <a:cubicBezTo>
                  <a:pt x="2063906" y="1806230"/>
                  <a:pt x="2067905" y="1805451"/>
                  <a:pt x="2070917" y="1804413"/>
                </a:cubicBezTo>
                <a:cubicBezTo>
                  <a:pt x="2073929" y="1803374"/>
                  <a:pt x="2076058" y="1802076"/>
                  <a:pt x="2077305" y="1800518"/>
                </a:cubicBezTo>
                <a:cubicBezTo>
                  <a:pt x="2078551" y="1798960"/>
                  <a:pt x="2079175" y="1797142"/>
                  <a:pt x="2079175" y="1795064"/>
                </a:cubicBezTo>
                <a:lnTo>
                  <a:pt x="2079175" y="1517732"/>
                </a:lnTo>
                <a:cubicBezTo>
                  <a:pt x="2079175" y="1515655"/>
                  <a:pt x="2078551" y="1513837"/>
                  <a:pt x="2077305" y="1512279"/>
                </a:cubicBezTo>
                <a:cubicBezTo>
                  <a:pt x="2076058" y="1510721"/>
                  <a:pt x="2073929" y="1509371"/>
                  <a:pt x="2070917" y="1508228"/>
                </a:cubicBezTo>
                <a:cubicBezTo>
                  <a:pt x="2067905" y="1507086"/>
                  <a:pt x="2063906" y="1506203"/>
                  <a:pt x="2058920" y="1505580"/>
                </a:cubicBezTo>
                <a:cubicBezTo>
                  <a:pt x="2053934" y="1504957"/>
                  <a:pt x="2047598" y="1504645"/>
                  <a:pt x="2039912" y="1504645"/>
                </a:cubicBezTo>
                <a:close/>
                <a:moveTo>
                  <a:pt x="5018442" y="1500594"/>
                </a:moveTo>
                <a:cubicBezTo>
                  <a:pt x="5001407" y="1500594"/>
                  <a:pt x="4985826" y="1502931"/>
                  <a:pt x="4971700" y="1507605"/>
                </a:cubicBezTo>
                <a:cubicBezTo>
                  <a:pt x="4957574" y="1512279"/>
                  <a:pt x="4945421" y="1519031"/>
                  <a:pt x="4935242" y="1527860"/>
                </a:cubicBezTo>
                <a:cubicBezTo>
                  <a:pt x="4925063" y="1536689"/>
                  <a:pt x="4917117" y="1547491"/>
                  <a:pt x="4911404" y="1560267"/>
                </a:cubicBezTo>
                <a:cubicBezTo>
                  <a:pt x="4905691" y="1573043"/>
                  <a:pt x="4902835" y="1587533"/>
                  <a:pt x="4902835" y="1603737"/>
                </a:cubicBezTo>
                <a:cubicBezTo>
                  <a:pt x="4902835" y="1618901"/>
                  <a:pt x="4905016" y="1631573"/>
                  <a:pt x="4909378" y="1641753"/>
                </a:cubicBezTo>
                <a:cubicBezTo>
                  <a:pt x="4913741" y="1651932"/>
                  <a:pt x="4919558" y="1660657"/>
                  <a:pt x="4926829" y="1667928"/>
                </a:cubicBezTo>
                <a:cubicBezTo>
                  <a:pt x="4917896" y="1676030"/>
                  <a:pt x="4910625" y="1685118"/>
                  <a:pt x="4905016" y="1695194"/>
                </a:cubicBezTo>
                <a:cubicBezTo>
                  <a:pt x="4899407" y="1705269"/>
                  <a:pt x="4896603" y="1716435"/>
                  <a:pt x="4896603" y="1728692"/>
                </a:cubicBezTo>
                <a:cubicBezTo>
                  <a:pt x="4896603" y="1738455"/>
                  <a:pt x="4899043" y="1747440"/>
                  <a:pt x="4903925" y="1755646"/>
                </a:cubicBezTo>
                <a:cubicBezTo>
                  <a:pt x="4908807" y="1763851"/>
                  <a:pt x="4915714" y="1770343"/>
                  <a:pt x="4924647" y="1775121"/>
                </a:cubicBezTo>
                <a:cubicBezTo>
                  <a:pt x="4918207" y="1779899"/>
                  <a:pt x="4912495" y="1784885"/>
                  <a:pt x="4907509" y="1790079"/>
                </a:cubicBezTo>
                <a:cubicBezTo>
                  <a:pt x="4902523" y="1795272"/>
                  <a:pt x="4898316" y="1800725"/>
                  <a:pt x="4894889" y="1806438"/>
                </a:cubicBezTo>
                <a:cubicBezTo>
                  <a:pt x="4891461" y="1812151"/>
                  <a:pt x="4888864" y="1818123"/>
                  <a:pt x="4887098" y="1824356"/>
                </a:cubicBezTo>
                <a:cubicBezTo>
                  <a:pt x="4885333" y="1830588"/>
                  <a:pt x="4884450" y="1837132"/>
                  <a:pt x="4884450" y="1843987"/>
                </a:cubicBezTo>
                <a:cubicBezTo>
                  <a:pt x="4884450" y="1854997"/>
                  <a:pt x="4886891" y="1865124"/>
                  <a:pt x="4891773" y="1874369"/>
                </a:cubicBezTo>
                <a:cubicBezTo>
                  <a:pt x="4896654" y="1883613"/>
                  <a:pt x="4904444" y="1891559"/>
                  <a:pt x="4915143" y="1898207"/>
                </a:cubicBezTo>
                <a:cubicBezTo>
                  <a:pt x="4925842" y="1904854"/>
                  <a:pt x="4939553" y="1910048"/>
                  <a:pt x="4956276" y="1913787"/>
                </a:cubicBezTo>
                <a:cubicBezTo>
                  <a:pt x="4972998" y="1917527"/>
                  <a:pt x="4993201" y="1919396"/>
                  <a:pt x="5016884" y="1919396"/>
                </a:cubicBezTo>
                <a:cubicBezTo>
                  <a:pt x="5041189" y="1919396"/>
                  <a:pt x="5062430" y="1916800"/>
                  <a:pt x="5080608" y="1911606"/>
                </a:cubicBezTo>
                <a:cubicBezTo>
                  <a:pt x="5098785" y="1906413"/>
                  <a:pt x="5113898" y="1899349"/>
                  <a:pt x="5125947" y="1890417"/>
                </a:cubicBezTo>
                <a:cubicBezTo>
                  <a:pt x="5137995" y="1881484"/>
                  <a:pt x="5147032" y="1870941"/>
                  <a:pt x="5153057" y="1858788"/>
                </a:cubicBezTo>
                <a:cubicBezTo>
                  <a:pt x="5159081" y="1846636"/>
                  <a:pt x="5162093" y="1833704"/>
                  <a:pt x="5162093" y="1819993"/>
                </a:cubicBezTo>
                <a:cubicBezTo>
                  <a:pt x="5162093" y="1807529"/>
                  <a:pt x="5159860" y="1796415"/>
                  <a:pt x="5155394" y="1786651"/>
                </a:cubicBezTo>
                <a:cubicBezTo>
                  <a:pt x="5150927" y="1776887"/>
                  <a:pt x="5144487" y="1768526"/>
                  <a:pt x="5136074" y="1761566"/>
                </a:cubicBezTo>
                <a:cubicBezTo>
                  <a:pt x="5127661" y="1754607"/>
                  <a:pt x="5117273" y="1749206"/>
                  <a:pt x="5104913" y="1745363"/>
                </a:cubicBezTo>
                <a:cubicBezTo>
                  <a:pt x="5092552" y="1741520"/>
                  <a:pt x="5078478" y="1739286"/>
                  <a:pt x="5062690" y="1738663"/>
                </a:cubicBezTo>
                <a:lnTo>
                  <a:pt x="4995071" y="1736170"/>
                </a:lnTo>
                <a:cubicBezTo>
                  <a:pt x="4985515" y="1735755"/>
                  <a:pt x="4978088" y="1733625"/>
                  <a:pt x="4972791" y="1729782"/>
                </a:cubicBezTo>
                <a:cubicBezTo>
                  <a:pt x="4967494" y="1725939"/>
                  <a:pt x="4964845" y="1721005"/>
                  <a:pt x="4964845" y="1714981"/>
                </a:cubicBezTo>
                <a:cubicBezTo>
                  <a:pt x="4964845" y="1710411"/>
                  <a:pt x="4965831" y="1706256"/>
                  <a:pt x="4967805" y="1702517"/>
                </a:cubicBezTo>
                <a:cubicBezTo>
                  <a:pt x="4969779" y="1698777"/>
                  <a:pt x="4972012" y="1695557"/>
                  <a:pt x="4974505" y="1692857"/>
                </a:cubicBezTo>
                <a:cubicBezTo>
                  <a:pt x="4978867" y="1695765"/>
                  <a:pt x="4985099" y="1698310"/>
                  <a:pt x="4993201" y="1700491"/>
                </a:cubicBezTo>
                <a:cubicBezTo>
                  <a:pt x="5001303" y="1702672"/>
                  <a:pt x="5009820" y="1703763"/>
                  <a:pt x="5018753" y="1703763"/>
                </a:cubicBezTo>
                <a:cubicBezTo>
                  <a:pt x="5036203" y="1703763"/>
                  <a:pt x="5052043" y="1701530"/>
                  <a:pt x="5066274" y="1697063"/>
                </a:cubicBezTo>
                <a:cubicBezTo>
                  <a:pt x="5080504" y="1692597"/>
                  <a:pt x="5092656" y="1686053"/>
                  <a:pt x="5102732" y="1677432"/>
                </a:cubicBezTo>
                <a:cubicBezTo>
                  <a:pt x="5112807" y="1668811"/>
                  <a:pt x="5120545" y="1658216"/>
                  <a:pt x="5125947" y="1645648"/>
                </a:cubicBezTo>
                <a:cubicBezTo>
                  <a:pt x="5131348" y="1633080"/>
                  <a:pt x="5134049" y="1618694"/>
                  <a:pt x="5134049" y="1602490"/>
                </a:cubicBezTo>
                <a:cubicBezTo>
                  <a:pt x="5134049" y="1595635"/>
                  <a:pt x="5133062" y="1589039"/>
                  <a:pt x="5131088" y="1582703"/>
                </a:cubicBezTo>
                <a:cubicBezTo>
                  <a:pt x="5129115" y="1576367"/>
                  <a:pt x="5125843" y="1570706"/>
                  <a:pt x="5121273" y="1565720"/>
                </a:cubicBezTo>
                <a:lnTo>
                  <a:pt x="5153991" y="1565720"/>
                </a:lnTo>
                <a:cubicBezTo>
                  <a:pt x="5157315" y="1565720"/>
                  <a:pt x="5160120" y="1563331"/>
                  <a:pt x="5162405" y="1558553"/>
                </a:cubicBezTo>
                <a:cubicBezTo>
                  <a:pt x="5164690" y="1553775"/>
                  <a:pt x="5165833" y="1546400"/>
                  <a:pt x="5165833" y="1536429"/>
                </a:cubicBezTo>
                <a:cubicBezTo>
                  <a:pt x="5165833" y="1525627"/>
                  <a:pt x="5164742" y="1517940"/>
                  <a:pt x="5162561" y="1513370"/>
                </a:cubicBezTo>
                <a:cubicBezTo>
                  <a:pt x="5160379" y="1508800"/>
                  <a:pt x="5157523" y="1506515"/>
                  <a:pt x="5153991" y="1506515"/>
                </a:cubicBezTo>
                <a:lnTo>
                  <a:pt x="5065806" y="1506515"/>
                </a:lnTo>
                <a:cubicBezTo>
                  <a:pt x="5058951" y="1504645"/>
                  <a:pt x="5051524" y="1503191"/>
                  <a:pt x="5043526" y="1502152"/>
                </a:cubicBezTo>
                <a:cubicBezTo>
                  <a:pt x="5035528" y="1501113"/>
                  <a:pt x="5027167" y="1500594"/>
                  <a:pt x="5018442" y="1500594"/>
                </a:cubicBezTo>
                <a:close/>
                <a:moveTo>
                  <a:pt x="1514135" y="1499659"/>
                </a:moveTo>
                <a:cubicBezTo>
                  <a:pt x="1493776" y="1499659"/>
                  <a:pt x="1475080" y="1502879"/>
                  <a:pt x="1458045" y="1509319"/>
                </a:cubicBezTo>
                <a:cubicBezTo>
                  <a:pt x="1441010" y="1515759"/>
                  <a:pt x="1426261" y="1525627"/>
                  <a:pt x="1413797" y="1538922"/>
                </a:cubicBezTo>
                <a:cubicBezTo>
                  <a:pt x="1401332" y="1552217"/>
                  <a:pt x="1391620" y="1568992"/>
                  <a:pt x="1384661" y="1589247"/>
                </a:cubicBezTo>
                <a:cubicBezTo>
                  <a:pt x="1377702" y="1609501"/>
                  <a:pt x="1374222" y="1633547"/>
                  <a:pt x="1374222" y="1661384"/>
                </a:cubicBezTo>
                <a:cubicBezTo>
                  <a:pt x="1374222" y="1685482"/>
                  <a:pt x="1377079" y="1706879"/>
                  <a:pt x="1382792" y="1725576"/>
                </a:cubicBezTo>
                <a:cubicBezTo>
                  <a:pt x="1388504" y="1744272"/>
                  <a:pt x="1396970" y="1760112"/>
                  <a:pt x="1408188" y="1773096"/>
                </a:cubicBezTo>
                <a:cubicBezTo>
                  <a:pt x="1419406" y="1786080"/>
                  <a:pt x="1433272" y="1795895"/>
                  <a:pt x="1449787" y="1802543"/>
                </a:cubicBezTo>
                <a:cubicBezTo>
                  <a:pt x="1466303" y="1809191"/>
                  <a:pt x="1485259" y="1812514"/>
                  <a:pt x="1506656" y="1812514"/>
                </a:cubicBezTo>
                <a:cubicBezTo>
                  <a:pt x="1516212" y="1812514"/>
                  <a:pt x="1525508" y="1811683"/>
                  <a:pt x="1534545" y="1810022"/>
                </a:cubicBezTo>
                <a:cubicBezTo>
                  <a:pt x="1543582" y="1808360"/>
                  <a:pt x="1551943" y="1806178"/>
                  <a:pt x="1559630" y="1803478"/>
                </a:cubicBezTo>
                <a:cubicBezTo>
                  <a:pt x="1567316" y="1800777"/>
                  <a:pt x="1574171" y="1797713"/>
                  <a:pt x="1580196" y="1794285"/>
                </a:cubicBezTo>
                <a:cubicBezTo>
                  <a:pt x="1586220" y="1790858"/>
                  <a:pt x="1590479" y="1787949"/>
                  <a:pt x="1592972" y="1785560"/>
                </a:cubicBezTo>
                <a:cubicBezTo>
                  <a:pt x="1595465" y="1783171"/>
                  <a:pt x="1597074" y="1781198"/>
                  <a:pt x="1597802" y="1779640"/>
                </a:cubicBezTo>
                <a:cubicBezTo>
                  <a:pt x="1598529" y="1778082"/>
                  <a:pt x="1599152" y="1776056"/>
                  <a:pt x="1599671" y="1773563"/>
                </a:cubicBezTo>
                <a:cubicBezTo>
                  <a:pt x="1600191" y="1771071"/>
                  <a:pt x="1600606" y="1768006"/>
                  <a:pt x="1600918" y="1764371"/>
                </a:cubicBezTo>
                <a:cubicBezTo>
                  <a:pt x="1601230" y="1760735"/>
                  <a:pt x="1601385" y="1756217"/>
                  <a:pt x="1601385" y="1750816"/>
                </a:cubicBezTo>
                <a:cubicBezTo>
                  <a:pt x="1601385" y="1743961"/>
                  <a:pt x="1601177" y="1738352"/>
                  <a:pt x="1600762" y="1733989"/>
                </a:cubicBezTo>
                <a:cubicBezTo>
                  <a:pt x="1600347" y="1729627"/>
                  <a:pt x="1599775" y="1726043"/>
                  <a:pt x="1599048" y="1723239"/>
                </a:cubicBezTo>
                <a:cubicBezTo>
                  <a:pt x="1598321" y="1720434"/>
                  <a:pt x="1597334" y="1718512"/>
                  <a:pt x="1596088" y="1717474"/>
                </a:cubicBezTo>
                <a:cubicBezTo>
                  <a:pt x="1594841" y="1716435"/>
                  <a:pt x="1593283" y="1715916"/>
                  <a:pt x="1591414" y="1715916"/>
                </a:cubicBezTo>
                <a:cubicBezTo>
                  <a:pt x="1588713" y="1715916"/>
                  <a:pt x="1585389" y="1717526"/>
                  <a:pt x="1581442" y="1720746"/>
                </a:cubicBezTo>
                <a:cubicBezTo>
                  <a:pt x="1577495" y="1723966"/>
                  <a:pt x="1572613" y="1727549"/>
                  <a:pt x="1566797" y="1731496"/>
                </a:cubicBezTo>
                <a:cubicBezTo>
                  <a:pt x="1560980" y="1735443"/>
                  <a:pt x="1554176" y="1739027"/>
                  <a:pt x="1546386" y="1742247"/>
                </a:cubicBezTo>
                <a:cubicBezTo>
                  <a:pt x="1538596" y="1745467"/>
                  <a:pt x="1529300" y="1747077"/>
                  <a:pt x="1518497" y="1747077"/>
                </a:cubicBezTo>
                <a:cubicBezTo>
                  <a:pt x="1507903" y="1747077"/>
                  <a:pt x="1498606" y="1745155"/>
                  <a:pt x="1490608" y="1741312"/>
                </a:cubicBezTo>
                <a:cubicBezTo>
                  <a:pt x="1482610" y="1737469"/>
                  <a:pt x="1475963" y="1731704"/>
                  <a:pt x="1470665" y="1724018"/>
                </a:cubicBezTo>
                <a:cubicBezTo>
                  <a:pt x="1465368" y="1716331"/>
                  <a:pt x="1461369" y="1706775"/>
                  <a:pt x="1458668" y="1695350"/>
                </a:cubicBezTo>
                <a:cubicBezTo>
                  <a:pt x="1455968" y="1683924"/>
                  <a:pt x="1454617" y="1670732"/>
                  <a:pt x="1454617" y="1655775"/>
                </a:cubicBezTo>
                <a:cubicBezTo>
                  <a:pt x="1454617" y="1625445"/>
                  <a:pt x="1460019" y="1602438"/>
                  <a:pt x="1470821" y="1586754"/>
                </a:cubicBezTo>
                <a:cubicBezTo>
                  <a:pt x="1481623" y="1571069"/>
                  <a:pt x="1497204" y="1563227"/>
                  <a:pt x="1517562" y="1563227"/>
                </a:cubicBezTo>
                <a:cubicBezTo>
                  <a:pt x="1527949" y="1563227"/>
                  <a:pt x="1536882" y="1564682"/>
                  <a:pt x="1544361" y="1567590"/>
                </a:cubicBezTo>
                <a:cubicBezTo>
                  <a:pt x="1551839" y="1570498"/>
                  <a:pt x="1558279" y="1573718"/>
                  <a:pt x="1563681" y="1577250"/>
                </a:cubicBezTo>
                <a:cubicBezTo>
                  <a:pt x="1569082" y="1580781"/>
                  <a:pt x="1573756" y="1584001"/>
                  <a:pt x="1577703" y="1586910"/>
                </a:cubicBezTo>
                <a:cubicBezTo>
                  <a:pt x="1581650" y="1589818"/>
                  <a:pt x="1585389" y="1591272"/>
                  <a:pt x="1588921" y="1591272"/>
                </a:cubicBezTo>
                <a:cubicBezTo>
                  <a:pt x="1592245" y="1591272"/>
                  <a:pt x="1594945" y="1588831"/>
                  <a:pt x="1597023" y="1583949"/>
                </a:cubicBezTo>
                <a:cubicBezTo>
                  <a:pt x="1599100" y="1579067"/>
                  <a:pt x="1600139" y="1570602"/>
                  <a:pt x="1600139" y="1558553"/>
                </a:cubicBezTo>
                <a:cubicBezTo>
                  <a:pt x="1600139" y="1553360"/>
                  <a:pt x="1599983" y="1548945"/>
                  <a:pt x="1599671" y="1545310"/>
                </a:cubicBezTo>
                <a:cubicBezTo>
                  <a:pt x="1599360" y="1541674"/>
                  <a:pt x="1598944" y="1538610"/>
                  <a:pt x="1598425" y="1536117"/>
                </a:cubicBezTo>
                <a:cubicBezTo>
                  <a:pt x="1597906" y="1533625"/>
                  <a:pt x="1597178" y="1531599"/>
                  <a:pt x="1596244" y="1530041"/>
                </a:cubicBezTo>
                <a:cubicBezTo>
                  <a:pt x="1595309" y="1528483"/>
                  <a:pt x="1593699" y="1526561"/>
                  <a:pt x="1591414" y="1524276"/>
                </a:cubicBezTo>
                <a:cubicBezTo>
                  <a:pt x="1589129" y="1521991"/>
                  <a:pt x="1585233" y="1519291"/>
                  <a:pt x="1579728" y="1516174"/>
                </a:cubicBezTo>
                <a:cubicBezTo>
                  <a:pt x="1574223" y="1513058"/>
                  <a:pt x="1567991" y="1510254"/>
                  <a:pt x="1561032" y="1507761"/>
                </a:cubicBezTo>
                <a:cubicBezTo>
                  <a:pt x="1554072" y="1505268"/>
                  <a:pt x="1546594" y="1503295"/>
                  <a:pt x="1538596" y="1501840"/>
                </a:cubicBezTo>
                <a:cubicBezTo>
                  <a:pt x="1530598" y="1500386"/>
                  <a:pt x="1522444" y="1499659"/>
                  <a:pt x="1514135" y="1499659"/>
                </a:cubicBezTo>
                <a:close/>
                <a:moveTo>
                  <a:pt x="8818521" y="1499348"/>
                </a:moveTo>
                <a:cubicBezTo>
                  <a:pt x="8812704" y="1499348"/>
                  <a:pt x="8806887" y="1500127"/>
                  <a:pt x="8801071" y="1501685"/>
                </a:cubicBezTo>
                <a:cubicBezTo>
                  <a:pt x="8795254" y="1503243"/>
                  <a:pt x="8789437" y="1505995"/>
                  <a:pt x="8783621" y="1509942"/>
                </a:cubicBezTo>
                <a:cubicBezTo>
                  <a:pt x="8777803" y="1513889"/>
                  <a:pt x="8771676" y="1519239"/>
                  <a:pt x="8765236" y="1525990"/>
                </a:cubicBezTo>
                <a:cubicBezTo>
                  <a:pt x="8758796" y="1532742"/>
                  <a:pt x="8751940" y="1541311"/>
                  <a:pt x="8744670" y="1551698"/>
                </a:cubicBezTo>
                <a:lnTo>
                  <a:pt x="8744670" y="1517109"/>
                </a:lnTo>
                <a:cubicBezTo>
                  <a:pt x="8744670" y="1515032"/>
                  <a:pt x="8744150" y="1513214"/>
                  <a:pt x="8743112" y="1511656"/>
                </a:cubicBezTo>
                <a:cubicBezTo>
                  <a:pt x="8742072" y="1510098"/>
                  <a:pt x="8740358" y="1508800"/>
                  <a:pt x="8737970" y="1507761"/>
                </a:cubicBezTo>
                <a:cubicBezTo>
                  <a:pt x="8735580" y="1506722"/>
                  <a:pt x="8732205" y="1505943"/>
                  <a:pt x="8727842" y="1505424"/>
                </a:cubicBezTo>
                <a:cubicBezTo>
                  <a:pt x="8723480" y="1504905"/>
                  <a:pt x="8717974" y="1504645"/>
                  <a:pt x="8711328" y="1504645"/>
                </a:cubicBezTo>
                <a:cubicBezTo>
                  <a:pt x="8704887" y="1504645"/>
                  <a:pt x="8699538" y="1504905"/>
                  <a:pt x="8695280" y="1505424"/>
                </a:cubicBezTo>
                <a:cubicBezTo>
                  <a:pt x="8691020" y="1505943"/>
                  <a:pt x="8687541" y="1506722"/>
                  <a:pt x="8684840" y="1507761"/>
                </a:cubicBezTo>
                <a:cubicBezTo>
                  <a:pt x="8682140" y="1508800"/>
                  <a:pt x="8680270" y="1510098"/>
                  <a:pt x="8679232" y="1511656"/>
                </a:cubicBezTo>
                <a:cubicBezTo>
                  <a:pt x="8678192" y="1513214"/>
                  <a:pt x="8677674" y="1515032"/>
                  <a:pt x="8677674" y="1517109"/>
                </a:cubicBezTo>
                <a:lnTo>
                  <a:pt x="8677674" y="1795064"/>
                </a:lnTo>
                <a:cubicBezTo>
                  <a:pt x="8677674" y="1797142"/>
                  <a:pt x="8678296" y="1798960"/>
                  <a:pt x="8679543" y="1800518"/>
                </a:cubicBezTo>
                <a:cubicBezTo>
                  <a:pt x="8680790" y="1802076"/>
                  <a:pt x="8682918" y="1803374"/>
                  <a:pt x="8685931" y="1804413"/>
                </a:cubicBezTo>
                <a:cubicBezTo>
                  <a:pt x="8688943" y="1805451"/>
                  <a:pt x="8692942" y="1806230"/>
                  <a:pt x="8697928" y="1806750"/>
                </a:cubicBezTo>
                <a:cubicBezTo>
                  <a:pt x="8702914" y="1807269"/>
                  <a:pt x="8709250" y="1807529"/>
                  <a:pt x="8716936" y="1807529"/>
                </a:cubicBezTo>
                <a:cubicBezTo>
                  <a:pt x="8724622" y="1807529"/>
                  <a:pt x="8730958" y="1807269"/>
                  <a:pt x="8735944" y="1806750"/>
                </a:cubicBezTo>
                <a:cubicBezTo>
                  <a:pt x="8740930" y="1806230"/>
                  <a:pt x="8744928" y="1805451"/>
                  <a:pt x="8747942" y="1804413"/>
                </a:cubicBezTo>
                <a:cubicBezTo>
                  <a:pt x="8750954" y="1803374"/>
                  <a:pt x="8753083" y="1802076"/>
                  <a:pt x="8754330" y="1800518"/>
                </a:cubicBezTo>
                <a:cubicBezTo>
                  <a:pt x="8755576" y="1798960"/>
                  <a:pt x="8756199" y="1797142"/>
                  <a:pt x="8756199" y="1795064"/>
                </a:cubicBezTo>
                <a:lnTo>
                  <a:pt x="8756199" y="1621810"/>
                </a:lnTo>
                <a:cubicBezTo>
                  <a:pt x="8762016" y="1612669"/>
                  <a:pt x="8767468" y="1604983"/>
                  <a:pt x="8772558" y="1598751"/>
                </a:cubicBezTo>
                <a:cubicBezTo>
                  <a:pt x="8777648" y="1592519"/>
                  <a:pt x="8782530" y="1587533"/>
                  <a:pt x="8787204" y="1583794"/>
                </a:cubicBezTo>
                <a:cubicBezTo>
                  <a:pt x="8791878" y="1580054"/>
                  <a:pt x="8796397" y="1577302"/>
                  <a:pt x="8800759" y="1575536"/>
                </a:cubicBezTo>
                <a:cubicBezTo>
                  <a:pt x="8805122" y="1573770"/>
                  <a:pt x="8809484" y="1572887"/>
                  <a:pt x="8813847" y="1572887"/>
                </a:cubicBezTo>
                <a:cubicBezTo>
                  <a:pt x="8817586" y="1572887"/>
                  <a:pt x="8821014" y="1573251"/>
                  <a:pt x="8824130" y="1573978"/>
                </a:cubicBezTo>
                <a:cubicBezTo>
                  <a:pt x="8827246" y="1574705"/>
                  <a:pt x="8830102" y="1575484"/>
                  <a:pt x="8832699" y="1576315"/>
                </a:cubicBezTo>
                <a:cubicBezTo>
                  <a:pt x="8835295" y="1577146"/>
                  <a:pt x="8837632" y="1577925"/>
                  <a:pt x="8839710" y="1578652"/>
                </a:cubicBezTo>
                <a:cubicBezTo>
                  <a:pt x="8841787" y="1579379"/>
                  <a:pt x="8843657" y="1579743"/>
                  <a:pt x="8845319" y="1579743"/>
                </a:cubicBezTo>
                <a:cubicBezTo>
                  <a:pt x="8847396" y="1579743"/>
                  <a:pt x="8849110" y="1579223"/>
                  <a:pt x="8850461" y="1578185"/>
                </a:cubicBezTo>
                <a:cubicBezTo>
                  <a:pt x="8851811" y="1577146"/>
                  <a:pt x="8852901" y="1575276"/>
                  <a:pt x="8853733" y="1572576"/>
                </a:cubicBezTo>
                <a:cubicBezTo>
                  <a:pt x="8854563" y="1569875"/>
                  <a:pt x="8855187" y="1566136"/>
                  <a:pt x="8855602" y="1561358"/>
                </a:cubicBezTo>
                <a:cubicBezTo>
                  <a:pt x="8856017" y="1556580"/>
                  <a:pt x="8856225" y="1550451"/>
                  <a:pt x="8856225" y="1542973"/>
                </a:cubicBezTo>
                <a:cubicBezTo>
                  <a:pt x="8856225" y="1535494"/>
                  <a:pt x="8856121" y="1529574"/>
                  <a:pt x="8855914" y="1525211"/>
                </a:cubicBezTo>
                <a:cubicBezTo>
                  <a:pt x="8855706" y="1520849"/>
                  <a:pt x="8855394" y="1517577"/>
                  <a:pt x="8854979" y="1515395"/>
                </a:cubicBezTo>
                <a:cubicBezTo>
                  <a:pt x="8854563" y="1513214"/>
                  <a:pt x="8854096" y="1511500"/>
                  <a:pt x="8853577" y="1510254"/>
                </a:cubicBezTo>
                <a:cubicBezTo>
                  <a:pt x="8853057" y="1509007"/>
                  <a:pt x="8852226" y="1507865"/>
                  <a:pt x="8851084" y="1506826"/>
                </a:cubicBezTo>
                <a:cubicBezTo>
                  <a:pt x="8849941" y="1505787"/>
                  <a:pt x="8848124" y="1504801"/>
                  <a:pt x="8845631" y="1503866"/>
                </a:cubicBezTo>
                <a:cubicBezTo>
                  <a:pt x="8843138" y="1502931"/>
                  <a:pt x="8840229" y="1502100"/>
                  <a:pt x="8836906" y="1501373"/>
                </a:cubicBezTo>
                <a:cubicBezTo>
                  <a:pt x="8833581" y="1500646"/>
                  <a:pt x="8830362" y="1500127"/>
                  <a:pt x="8827246" y="1499815"/>
                </a:cubicBezTo>
                <a:cubicBezTo>
                  <a:pt x="8824130" y="1499503"/>
                  <a:pt x="8821221" y="1499348"/>
                  <a:pt x="8818521" y="1499348"/>
                </a:cubicBezTo>
                <a:close/>
                <a:moveTo>
                  <a:pt x="8479402" y="1499348"/>
                </a:moveTo>
                <a:cubicBezTo>
                  <a:pt x="8457382" y="1499348"/>
                  <a:pt x="8437595" y="1502983"/>
                  <a:pt x="8420041" y="1510254"/>
                </a:cubicBezTo>
                <a:cubicBezTo>
                  <a:pt x="8402487" y="1517525"/>
                  <a:pt x="8387582" y="1528068"/>
                  <a:pt x="8375325" y="1541882"/>
                </a:cubicBezTo>
                <a:cubicBezTo>
                  <a:pt x="8363069" y="1555697"/>
                  <a:pt x="8353720" y="1572524"/>
                  <a:pt x="8347280" y="1592363"/>
                </a:cubicBezTo>
                <a:cubicBezTo>
                  <a:pt x="8340840" y="1612202"/>
                  <a:pt x="8337620" y="1634482"/>
                  <a:pt x="8337620" y="1659203"/>
                </a:cubicBezTo>
                <a:cubicBezTo>
                  <a:pt x="8337620" y="1685170"/>
                  <a:pt x="8340684" y="1707814"/>
                  <a:pt x="8346813" y="1727134"/>
                </a:cubicBezTo>
                <a:cubicBezTo>
                  <a:pt x="8352941" y="1746453"/>
                  <a:pt x="8362237" y="1762449"/>
                  <a:pt x="8374702" y="1775121"/>
                </a:cubicBezTo>
                <a:cubicBezTo>
                  <a:pt x="8387166" y="1787793"/>
                  <a:pt x="8402695" y="1797246"/>
                  <a:pt x="8421287" y="1803478"/>
                </a:cubicBezTo>
                <a:cubicBezTo>
                  <a:pt x="8439880" y="1809710"/>
                  <a:pt x="8461537" y="1812826"/>
                  <a:pt x="8486258" y="1812826"/>
                </a:cubicBezTo>
                <a:cubicBezTo>
                  <a:pt x="8499968" y="1812826"/>
                  <a:pt x="8512848" y="1811943"/>
                  <a:pt x="8524897" y="1810177"/>
                </a:cubicBezTo>
                <a:cubicBezTo>
                  <a:pt x="8536946" y="1808412"/>
                  <a:pt x="8547644" y="1806334"/>
                  <a:pt x="8556992" y="1803945"/>
                </a:cubicBezTo>
                <a:cubicBezTo>
                  <a:pt x="8566341" y="1801556"/>
                  <a:pt x="8574028" y="1799115"/>
                  <a:pt x="8580052" y="1796622"/>
                </a:cubicBezTo>
                <a:cubicBezTo>
                  <a:pt x="8586076" y="1794130"/>
                  <a:pt x="8589764" y="1792156"/>
                  <a:pt x="8591114" y="1790702"/>
                </a:cubicBezTo>
                <a:cubicBezTo>
                  <a:pt x="8592464" y="1789248"/>
                  <a:pt x="8593555" y="1787742"/>
                  <a:pt x="8594386" y="1786184"/>
                </a:cubicBezTo>
                <a:cubicBezTo>
                  <a:pt x="8595217" y="1784625"/>
                  <a:pt x="8595840" y="1782704"/>
                  <a:pt x="8596255" y="1780419"/>
                </a:cubicBezTo>
                <a:cubicBezTo>
                  <a:pt x="8596671" y="1778134"/>
                  <a:pt x="8596982" y="1775381"/>
                  <a:pt x="8597190" y="1772161"/>
                </a:cubicBezTo>
                <a:cubicBezTo>
                  <a:pt x="8597398" y="1768941"/>
                  <a:pt x="8597502" y="1765046"/>
                  <a:pt x="8597502" y="1760476"/>
                </a:cubicBezTo>
                <a:cubicBezTo>
                  <a:pt x="8597502" y="1755282"/>
                  <a:pt x="8597346" y="1750972"/>
                  <a:pt x="8597034" y="1747544"/>
                </a:cubicBezTo>
                <a:cubicBezTo>
                  <a:pt x="8596722" y="1744116"/>
                  <a:pt x="8596152" y="1741468"/>
                  <a:pt x="8595320" y="1739598"/>
                </a:cubicBezTo>
                <a:cubicBezTo>
                  <a:pt x="8594490" y="1737728"/>
                  <a:pt x="8593451" y="1736430"/>
                  <a:pt x="8592204" y="1735703"/>
                </a:cubicBezTo>
                <a:cubicBezTo>
                  <a:pt x="8590958" y="1734976"/>
                  <a:pt x="8589400" y="1734612"/>
                  <a:pt x="8587530" y="1734612"/>
                </a:cubicBezTo>
                <a:cubicBezTo>
                  <a:pt x="8584414" y="1734612"/>
                  <a:pt x="8580363" y="1735599"/>
                  <a:pt x="8575378" y="1737573"/>
                </a:cubicBezTo>
                <a:cubicBezTo>
                  <a:pt x="8570392" y="1739546"/>
                  <a:pt x="8564108" y="1741727"/>
                  <a:pt x="8556525" y="1744116"/>
                </a:cubicBezTo>
                <a:cubicBezTo>
                  <a:pt x="8548943" y="1746505"/>
                  <a:pt x="8539958" y="1748687"/>
                  <a:pt x="8529571" y="1750660"/>
                </a:cubicBezTo>
                <a:cubicBezTo>
                  <a:pt x="8519184" y="1752634"/>
                  <a:pt x="8507135" y="1753620"/>
                  <a:pt x="8493424" y="1753620"/>
                </a:cubicBezTo>
                <a:cubicBezTo>
                  <a:pt x="8479922" y="1753620"/>
                  <a:pt x="8468340" y="1751855"/>
                  <a:pt x="8458680" y="1748323"/>
                </a:cubicBezTo>
                <a:cubicBezTo>
                  <a:pt x="8449020" y="1744791"/>
                  <a:pt x="8441127" y="1739650"/>
                  <a:pt x="8434998" y="1732898"/>
                </a:cubicBezTo>
                <a:cubicBezTo>
                  <a:pt x="8428870" y="1726147"/>
                  <a:pt x="8424403" y="1717941"/>
                  <a:pt x="8421599" y="1708281"/>
                </a:cubicBezTo>
                <a:cubicBezTo>
                  <a:pt x="8418794" y="1698621"/>
                  <a:pt x="8417392" y="1687871"/>
                  <a:pt x="8417392" y="1676030"/>
                </a:cubicBezTo>
                <a:lnTo>
                  <a:pt x="8586596" y="1676030"/>
                </a:lnTo>
                <a:cubicBezTo>
                  <a:pt x="8594074" y="1676030"/>
                  <a:pt x="8599943" y="1673745"/>
                  <a:pt x="8604202" y="1669174"/>
                </a:cubicBezTo>
                <a:cubicBezTo>
                  <a:pt x="8608460" y="1664604"/>
                  <a:pt x="8610590" y="1657541"/>
                  <a:pt x="8610590" y="1647985"/>
                </a:cubicBezTo>
                <a:lnTo>
                  <a:pt x="8610590" y="1635521"/>
                </a:lnTo>
                <a:cubicBezTo>
                  <a:pt x="8610590" y="1615993"/>
                  <a:pt x="8608096" y="1597920"/>
                  <a:pt x="8603110" y="1581301"/>
                </a:cubicBezTo>
                <a:cubicBezTo>
                  <a:pt x="8598125" y="1564682"/>
                  <a:pt x="8590334" y="1550296"/>
                  <a:pt x="8579740" y="1538143"/>
                </a:cubicBezTo>
                <a:cubicBezTo>
                  <a:pt x="8569146" y="1525990"/>
                  <a:pt x="8555590" y="1516486"/>
                  <a:pt x="8539075" y="1509631"/>
                </a:cubicBezTo>
                <a:cubicBezTo>
                  <a:pt x="8522560" y="1502775"/>
                  <a:pt x="8502669" y="1499348"/>
                  <a:pt x="8479402" y="1499348"/>
                </a:cubicBezTo>
                <a:close/>
                <a:moveTo>
                  <a:pt x="7994781" y="1499348"/>
                </a:moveTo>
                <a:cubicBezTo>
                  <a:pt x="7977330" y="1499348"/>
                  <a:pt x="7961594" y="1501529"/>
                  <a:pt x="7947572" y="1505891"/>
                </a:cubicBezTo>
                <a:cubicBezTo>
                  <a:pt x="7933549" y="1510254"/>
                  <a:pt x="7921656" y="1516382"/>
                  <a:pt x="7911893" y="1524276"/>
                </a:cubicBezTo>
                <a:cubicBezTo>
                  <a:pt x="7902129" y="1532170"/>
                  <a:pt x="7894650" y="1541674"/>
                  <a:pt x="7889457" y="1552788"/>
                </a:cubicBezTo>
                <a:cubicBezTo>
                  <a:pt x="7884263" y="1563903"/>
                  <a:pt x="7881667" y="1576107"/>
                  <a:pt x="7881667" y="1589403"/>
                </a:cubicBezTo>
                <a:cubicBezTo>
                  <a:pt x="7881667" y="1602490"/>
                  <a:pt x="7883588" y="1613708"/>
                  <a:pt x="7887431" y="1623056"/>
                </a:cubicBezTo>
                <a:cubicBezTo>
                  <a:pt x="7891274" y="1632405"/>
                  <a:pt x="7896364" y="1640402"/>
                  <a:pt x="7902700" y="1647050"/>
                </a:cubicBezTo>
                <a:cubicBezTo>
                  <a:pt x="7909036" y="1653698"/>
                  <a:pt x="7916203" y="1659307"/>
                  <a:pt x="7924201" y="1663877"/>
                </a:cubicBezTo>
                <a:cubicBezTo>
                  <a:pt x="7932199" y="1668447"/>
                  <a:pt x="7940405" y="1672498"/>
                  <a:pt x="7948818" y="1676030"/>
                </a:cubicBezTo>
                <a:cubicBezTo>
                  <a:pt x="7957232" y="1679561"/>
                  <a:pt x="7965437" y="1682781"/>
                  <a:pt x="7973435" y="1685690"/>
                </a:cubicBezTo>
                <a:cubicBezTo>
                  <a:pt x="7981433" y="1688598"/>
                  <a:pt x="7988600" y="1691714"/>
                  <a:pt x="7994936" y="1695038"/>
                </a:cubicBezTo>
                <a:cubicBezTo>
                  <a:pt x="8001272" y="1698362"/>
                  <a:pt x="8006362" y="1702257"/>
                  <a:pt x="8010205" y="1706723"/>
                </a:cubicBezTo>
                <a:cubicBezTo>
                  <a:pt x="8014048" y="1711190"/>
                  <a:pt x="8015970" y="1716539"/>
                  <a:pt x="8015970" y="1722771"/>
                </a:cubicBezTo>
                <a:cubicBezTo>
                  <a:pt x="8015970" y="1728172"/>
                  <a:pt x="8014931" y="1732950"/>
                  <a:pt x="8012854" y="1737105"/>
                </a:cubicBezTo>
                <a:cubicBezTo>
                  <a:pt x="8010776" y="1741260"/>
                  <a:pt x="8007712" y="1744688"/>
                  <a:pt x="8003661" y="1747388"/>
                </a:cubicBezTo>
                <a:cubicBezTo>
                  <a:pt x="7999611" y="1750089"/>
                  <a:pt x="7994832" y="1752166"/>
                  <a:pt x="7989327" y="1753620"/>
                </a:cubicBezTo>
                <a:cubicBezTo>
                  <a:pt x="7983822" y="1755075"/>
                  <a:pt x="7977538" y="1755802"/>
                  <a:pt x="7970475" y="1755802"/>
                </a:cubicBezTo>
                <a:cubicBezTo>
                  <a:pt x="7959257" y="1755802"/>
                  <a:pt x="7949233" y="1754451"/>
                  <a:pt x="7940405" y="1751751"/>
                </a:cubicBezTo>
                <a:cubicBezTo>
                  <a:pt x="7931576" y="1749050"/>
                  <a:pt x="7923837" y="1746142"/>
                  <a:pt x="7917190" y="1743026"/>
                </a:cubicBezTo>
                <a:cubicBezTo>
                  <a:pt x="7910542" y="1739910"/>
                  <a:pt x="7904985" y="1737053"/>
                  <a:pt x="7900519" y="1734456"/>
                </a:cubicBezTo>
                <a:cubicBezTo>
                  <a:pt x="7896052" y="1731860"/>
                  <a:pt x="7892676" y="1730561"/>
                  <a:pt x="7890392" y="1730561"/>
                </a:cubicBezTo>
                <a:cubicBezTo>
                  <a:pt x="7888522" y="1730561"/>
                  <a:pt x="7886964" y="1730925"/>
                  <a:pt x="7885717" y="1731652"/>
                </a:cubicBezTo>
                <a:cubicBezTo>
                  <a:pt x="7884471" y="1732379"/>
                  <a:pt x="7883432" y="1733833"/>
                  <a:pt x="7882601" y="1736015"/>
                </a:cubicBezTo>
                <a:cubicBezTo>
                  <a:pt x="7881770" y="1738196"/>
                  <a:pt x="7881147" y="1741104"/>
                  <a:pt x="7880732" y="1744740"/>
                </a:cubicBezTo>
                <a:cubicBezTo>
                  <a:pt x="7880316" y="1748375"/>
                  <a:pt x="7880109" y="1753205"/>
                  <a:pt x="7880109" y="1759229"/>
                </a:cubicBezTo>
                <a:cubicBezTo>
                  <a:pt x="7880109" y="1768370"/>
                  <a:pt x="7880732" y="1775277"/>
                  <a:pt x="7881978" y="1779951"/>
                </a:cubicBezTo>
                <a:cubicBezTo>
                  <a:pt x="7883225" y="1784625"/>
                  <a:pt x="7884990" y="1788053"/>
                  <a:pt x="7887276" y="1790234"/>
                </a:cubicBezTo>
                <a:cubicBezTo>
                  <a:pt x="7889560" y="1792416"/>
                  <a:pt x="7893196" y="1794753"/>
                  <a:pt x="7898182" y="1797246"/>
                </a:cubicBezTo>
                <a:cubicBezTo>
                  <a:pt x="7903168" y="1799739"/>
                  <a:pt x="7909400" y="1802179"/>
                  <a:pt x="7916878" y="1804568"/>
                </a:cubicBezTo>
                <a:cubicBezTo>
                  <a:pt x="7924357" y="1806957"/>
                  <a:pt x="7932822" y="1808931"/>
                  <a:pt x="7942274" y="1810489"/>
                </a:cubicBezTo>
                <a:cubicBezTo>
                  <a:pt x="7951726" y="1812047"/>
                  <a:pt x="7961646" y="1812826"/>
                  <a:pt x="7972033" y="1812826"/>
                </a:cubicBezTo>
                <a:cubicBezTo>
                  <a:pt x="7989275" y="1812826"/>
                  <a:pt x="8005271" y="1810801"/>
                  <a:pt x="8020021" y="1806750"/>
                </a:cubicBezTo>
                <a:cubicBezTo>
                  <a:pt x="8034770" y="1802699"/>
                  <a:pt x="8047546" y="1796622"/>
                  <a:pt x="8058349" y="1788521"/>
                </a:cubicBezTo>
                <a:cubicBezTo>
                  <a:pt x="8069151" y="1780419"/>
                  <a:pt x="8077513" y="1770343"/>
                  <a:pt x="8083433" y="1758295"/>
                </a:cubicBezTo>
                <a:cubicBezTo>
                  <a:pt x="8089354" y="1746246"/>
                  <a:pt x="8092314" y="1732327"/>
                  <a:pt x="8092314" y="1716539"/>
                </a:cubicBezTo>
                <a:cubicBezTo>
                  <a:pt x="8092314" y="1703867"/>
                  <a:pt x="8090340" y="1692909"/>
                  <a:pt x="8086394" y="1683664"/>
                </a:cubicBezTo>
                <a:cubicBezTo>
                  <a:pt x="8082446" y="1674420"/>
                  <a:pt x="8077253" y="1666474"/>
                  <a:pt x="8070813" y="1659826"/>
                </a:cubicBezTo>
                <a:cubicBezTo>
                  <a:pt x="8064373" y="1653178"/>
                  <a:pt x="8057050" y="1647569"/>
                  <a:pt x="8048845" y="1642999"/>
                </a:cubicBezTo>
                <a:cubicBezTo>
                  <a:pt x="8040639" y="1638429"/>
                  <a:pt x="8032329" y="1634430"/>
                  <a:pt x="8023916" y="1631002"/>
                </a:cubicBezTo>
                <a:cubicBezTo>
                  <a:pt x="8015503" y="1627575"/>
                  <a:pt x="8007193" y="1624407"/>
                  <a:pt x="7998987" y="1621498"/>
                </a:cubicBezTo>
                <a:cubicBezTo>
                  <a:pt x="7990781" y="1618590"/>
                  <a:pt x="7983459" y="1615474"/>
                  <a:pt x="7977019" y="1612150"/>
                </a:cubicBezTo>
                <a:cubicBezTo>
                  <a:pt x="7970579" y="1608826"/>
                  <a:pt x="7965385" y="1604983"/>
                  <a:pt x="7961438" y="1600620"/>
                </a:cubicBezTo>
                <a:cubicBezTo>
                  <a:pt x="7957491" y="1596258"/>
                  <a:pt x="7955518" y="1590857"/>
                  <a:pt x="7955518" y="1584417"/>
                </a:cubicBezTo>
                <a:cubicBezTo>
                  <a:pt x="7955518" y="1580262"/>
                  <a:pt x="7956349" y="1576367"/>
                  <a:pt x="7958011" y="1572731"/>
                </a:cubicBezTo>
                <a:cubicBezTo>
                  <a:pt x="7959672" y="1569096"/>
                  <a:pt x="7962165" y="1565928"/>
                  <a:pt x="7965489" y="1563227"/>
                </a:cubicBezTo>
                <a:cubicBezTo>
                  <a:pt x="7968813" y="1560527"/>
                  <a:pt x="7973071" y="1558449"/>
                  <a:pt x="7978265" y="1556995"/>
                </a:cubicBezTo>
                <a:cubicBezTo>
                  <a:pt x="7983459" y="1555541"/>
                  <a:pt x="7989587" y="1554814"/>
                  <a:pt x="7996650" y="1554814"/>
                </a:cubicBezTo>
                <a:cubicBezTo>
                  <a:pt x="8006622" y="1554814"/>
                  <a:pt x="8015503" y="1555905"/>
                  <a:pt x="8023293" y="1558086"/>
                </a:cubicBezTo>
                <a:cubicBezTo>
                  <a:pt x="8031083" y="1560267"/>
                  <a:pt x="8037938" y="1562604"/>
                  <a:pt x="8043859" y="1565097"/>
                </a:cubicBezTo>
                <a:cubicBezTo>
                  <a:pt x="8049780" y="1567590"/>
                  <a:pt x="8054713" y="1569927"/>
                  <a:pt x="8058660" y="1572108"/>
                </a:cubicBezTo>
                <a:cubicBezTo>
                  <a:pt x="8062607" y="1574289"/>
                  <a:pt x="8065516" y="1575380"/>
                  <a:pt x="8067385" y="1575380"/>
                </a:cubicBezTo>
                <a:cubicBezTo>
                  <a:pt x="8069047" y="1575380"/>
                  <a:pt x="8070502" y="1575017"/>
                  <a:pt x="8071748" y="1574289"/>
                </a:cubicBezTo>
                <a:cubicBezTo>
                  <a:pt x="8072994" y="1573562"/>
                  <a:pt x="8073981" y="1572160"/>
                  <a:pt x="8074708" y="1570083"/>
                </a:cubicBezTo>
                <a:cubicBezTo>
                  <a:pt x="8075435" y="1568005"/>
                  <a:pt x="8075955" y="1565201"/>
                  <a:pt x="8076266" y="1561669"/>
                </a:cubicBezTo>
                <a:cubicBezTo>
                  <a:pt x="8076578" y="1558138"/>
                  <a:pt x="8076734" y="1553568"/>
                  <a:pt x="8076734" y="1547959"/>
                </a:cubicBezTo>
                <a:cubicBezTo>
                  <a:pt x="8076734" y="1543181"/>
                  <a:pt x="8076578" y="1539182"/>
                  <a:pt x="8076266" y="1535962"/>
                </a:cubicBezTo>
                <a:cubicBezTo>
                  <a:pt x="8075955" y="1532742"/>
                  <a:pt x="8075591" y="1530041"/>
                  <a:pt x="8075176" y="1527860"/>
                </a:cubicBezTo>
                <a:cubicBezTo>
                  <a:pt x="8074760" y="1525679"/>
                  <a:pt x="8074137" y="1523809"/>
                  <a:pt x="8073306" y="1522251"/>
                </a:cubicBezTo>
                <a:cubicBezTo>
                  <a:pt x="8072475" y="1520693"/>
                  <a:pt x="8071072" y="1519135"/>
                  <a:pt x="8069099" y="1517577"/>
                </a:cubicBezTo>
                <a:cubicBezTo>
                  <a:pt x="8067126" y="1516019"/>
                  <a:pt x="8063854" y="1514149"/>
                  <a:pt x="8059284" y="1511968"/>
                </a:cubicBezTo>
                <a:cubicBezTo>
                  <a:pt x="8054713" y="1509786"/>
                  <a:pt x="8049104" y="1507761"/>
                  <a:pt x="8042457" y="1505891"/>
                </a:cubicBezTo>
                <a:cubicBezTo>
                  <a:pt x="8035809" y="1504022"/>
                  <a:pt x="8028382" y="1502464"/>
                  <a:pt x="8020177" y="1501217"/>
                </a:cubicBezTo>
                <a:cubicBezTo>
                  <a:pt x="8011971" y="1499971"/>
                  <a:pt x="8003506" y="1499348"/>
                  <a:pt x="7994781" y="1499348"/>
                </a:cubicBezTo>
                <a:close/>
                <a:moveTo>
                  <a:pt x="7696348" y="1499348"/>
                </a:moveTo>
                <a:cubicBezTo>
                  <a:pt x="7684091" y="1499348"/>
                  <a:pt x="7672198" y="1500334"/>
                  <a:pt x="7660668" y="1502308"/>
                </a:cubicBezTo>
                <a:cubicBezTo>
                  <a:pt x="7649139" y="1504281"/>
                  <a:pt x="7638492" y="1506826"/>
                  <a:pt x="7628729" y="1509942"/>
                </a:cubicBezTo>
                <a:cubicBezTo>
                  <a:pt x="7618965" y="1513058"/>
                  <a:pt x="7610448" y="1516434"/>
                  <a:pt x="7603177" y="1520070"/>
                </a:cubicBezTo>
                <a:cubicBezTo>
                  <a:pt x="7595906" y="1523705"/>
                  <a:pt x="7590816" y="1527029"/>
                  <a:pt x="7587908" y="1530041"/>
                </a:cubicBezTo>
                <a:cubicBezTo>
                  <a:pt x="7584999" y="1533053"/>
                  <a:pt x="7583026" y="1536429"/>
                  <a:pt x="7581987" y="1540168"/>
                </a:cubicBezTo>
                <a:cubicBezTo>
                  <a:pt x="7580948" y="1543908"/>
                  <a:pt x="7580429" y="1548997"/>
                  <a:pt x="7580429" y="1555437"/>
                </a:cubicBezTo>
                <a:cubicBezTo>
                  <a:pt x="7580429" y="1560215"/>
                  <a:pt x="7580741" y="1564578"/>
                  <a:pt x="7581364" y="1568525"/>
                </a:cubicBezTo>
                <a:cubicBezTo>
                  <a:pt x="7581987" y="1572472"/>
                  <a:pt x="7582870" y="1575796"/>
                  <a:pt x="7584013" y="1578496"/>
                </a:cubicBezTo>
                <a:cubicBezTo>
                  <a:pt x="7585155" y="1581197"/>
                  <a:pt x="7586610" y="1583274"/>
                  <a:pt x="7588375" y="1584728"/>
                </a:cubicBezTo>
                <a:cubicBezTo>
                  <a:pt x="7590141" y="1586183"/>
                  <a:pt x="7592166" y="1586910"/>
                  <a:pt x="7594452" y="1586910"/>
                </a:cubicBezTo>
                <a:cubicBezTo>
                  <a:pt x="7597775" y="1586910"/>
                  <a:pt x="7602086" y="1585455"/>
                  <a:pt x="7607383" y="1582547"/>
                </a:cubicBezTo>
                <a:cubicBezTo>
                  <a:pt x="7612681" y="1579639"/>
                  <a:pt x="7619276" y="1576419"/>
                  <a:pt x="7627170" y="1572887"/>
                </a:cubicBezTo>
                <a:cubicBezTo>
                  <a:pt x="7635065" y="1569356"/>
                  <a:pt x="7644153" y="1566136"/>
                  <a:pt x="7654436" y="1563227"/>
                </a:cubicBezTo>
                <a:cubicBezTo>
                  <a:pt x="7664719" y="1560319"/>
                  <a:pt x="7676405" y="1558865"/>
                  <a:pt x="7689492" y="1558865"/>
                </a:cubicBezTo>
                <a:cubicBezTo>
                  <a:pt x="7699464" y="1558865"/>
                  <a:pt x="7707825" y="1559904"/>
                  <a:pt x="7714577" y="1561981"/>
                </a:cubicBezTo>
                <a:cubicBezTo>
                  <a:pt x="7721328" y="1564058"/>
                  <a:pt x="7726729" y="1567278"/>
                  <a:pt x="7730780" y="1571641"/>
                </a:cubicBezTo>
                <a:cubicBezTo>
                  <a:pt x="7734831" y="1576003"/>
                  <a:pt x="7737740" y="1581456"/>
                  <a:pt x="7739505" y="1588000"/>
                </a:cubicBezTo>
                <a:cubicBezTo>
                  <a:pt x="7741271" y="1594544"/>
                  <a:pt x="7742154" y="1602178"/>
                  <a:pt x="7742154" y="1610904"/>
                </a:cubicBezTo>
                <a:lnTo>
                  <a:pt x="7742154" y="1627730"/>
                </a:lnTo>
                <a:lnTo>
                  <a:pt x="7715044" y="1627730"/>
                </a:lnTo>
                <a:cubicBezTo>
                  <a:pt x="7690323" y="1627730"/>
                  <a:pt x="7668614" y="1629600"/>
                  <a:pt x="7649918" y="1633339"/>
                </a:cubicBezTo>
                <a:cubicBezTo>
                  <a:pt x="7631221" y="1637079"/>
                  <a:pt x="7615589" y="1642843"/>
                  <a:pt x="7603021" y="1650634"/>
                </a:cubicBezTo>
                <a:cubicBezTo>
                  <a:pt x="7590452" y="1658424"/>
                  <a:pt x="7581001" y="1668291"/>
                  <a:pt x="7574664" y="1680237"/>
                </a:cubicBezTo>
                <a:cubicBezTo>
                  <a:pt x="7568328" y="1692181"/>
                  <a:pt x="7565160" y="1706256"/>
                  <a:pt x="7565160" y="1722460"/>
                </a:cubicBezTo>
                <a:cubicBezTo>
                  <a:pt x="7565160" y="1737417"/>
                  <a:pt x="7567653" y="1750504"/>
                  <a:pt x="7572639" y="1761722"/>
                </a:cubicBezTo>
                <a:cubicBezTo>
                  <a:pt x="7577625" y="1772940"/>
                  <a:pt x="7584636" y="1782340"/>
                  <a:pt x="7593673" y="1789923"/>
                </a:cubicBezTo>
                <a:cubicBezTo>
                  <a:pt x="7602709" y="1797505"/>
                  <a:pt x="7613408" y="1803218"/>
                  <a:pt x="7625768" y="1807061"/>
                </a:cubicBezTo>
                <a:cubicBezTo>
                  <a:pt x="7638129" y="1810904"/>
                  <a:pt x="7651683" y="1812826"/>
                  <a:pt x="7666433" y="1812826"/>
                </a:cubicBezTo>
                <a:cubicBezTo>
                  <a:pt x="7684299" y="1812826"/>
                  <a:pt x="7700554" y="1809398"/>
                  <a:pt x="7715200" y="1802543"/>
                </a:cubicBezTo>
                <a:cubicBezTo>
                  <a:pt x="7729846" y="1795688"/>
                  <a:pt x="7742881" y="1786132"/>
                  <a:pt x="7754307" y="1773875"/>
                </a:cubicBezTo>
                <a:lnTo>
                  <a:pt x="7754307" y="1795999"/>
                </a:lnTo>
                <a:cubicBezTo>
                  <a:pt x="7754307" y="1798907"/>
                  <a:pt x="7755190" y="1801193"/>
                  <a:pt x="7756956" y="1802855"/>
                </a:cubicBezTo>
                <a:cubicBezTo>
                  <a:pt x="7758721" y="1804516"/>
                  <a:pt x="7761734" y="1805711"/>
                  <a:pt x="7765992" y="1806438"/>
                </a:cubicBezTo>
                <a:cubicBezTo>
                  <a:pt x="7770251" y="1807165"/>
                  <a:pt x="7777054" y="1807529"/>
                  <a:pt x="7786403" y="1807529"/>
                </a:cubicBezTo>
                <a:cubicBezTo>
                  <a:pt x="7795128" y="1807529"/>
                  <a:pt x="7801723" y="1807165"/>
                  <a:pt x="7806190" y="1806438"/>
                </a:cubicBezTo>
                <a:cubicBezTo>
                  <a:pt x="7810656" y="1805711"/>
                  <a:pt x="7813928" y="1804516"/>
                  <a:pt x="7816005" y="1802855"/>
                </a:cubicBezTo>
                <a:cubicBezTo>
                  <a:pt x="7818083" y="1801193"/>
                  <a:pt x="7819122" y="1798907"/>
                  <a:pt x="7819122" y="1795999"/>
                </a:cubicBezTo>
                <a:lnTo>
                  <a:pt x="7819122" y="1609034"/>
                </a:lnTo>
                <a:cubicBezTo>
                  <a:pt x="7819122" y="1589922"/>
                  <a:pt x="7816836" y="1573407"/>
                  <a:pt x="7812266" y="1559488"/>
                </a:cubicBezTo>
                <a:cubicBezTo>
                  <a:pt x="7807696" y="1545570"/>
                  <a:pt x="7800425" y="1534196"/>
                  <a:pt x="7790454" y="1525367"/>
                </a:cubicBezTo>
                <a:cubicBezTo>
                  <a:pt x="7780482" y="1516538"/>
                  <a:pt x="7767758" y="1509994"/>
                  <a:pt x="7752281" y="1505736"/>
                </a:cubicBezTo>
                <a:cubicBezTo>
                  <a:pt x="7736805" y="1501477"/>
                  <a:pt x="7718160" y="1499348"/>
                  <a:pt x="7696348" y="1499348"/>
                </a:cubicBezTo>
                <a:close/>
                <a:moveTo>
                  <a:pt x="7423281" y="1499348"/>
                </a:moveTo>
                <a:cubicBezTo>
                  <a:pt x="7405830" y="1499348"/>
                  <a:pt x="7390094" y="1501529"/>
                  <a:pt x="7376072" y="1505891"/>
                </a:cubicBezTo>
                <a:cubicBezTo>
                  <a:pt x="7362049" y="1510254"/>
                  <a:pt x="7350157" y="1516382"/>
                  <a:pt x="7340393" y="1524276"/>
                </a:cubicBezTo>
                <a:cubicBezTo>
                  <a:pt x="7330629" y="1532170"/>
                  <a:pt x="7323151" y="1541674"/>
                  <a:pt x="7317957" y="1552788"/>
                </a:cubicBezTo>
                <a:cubicBezTo>
                  <a:pt x="7312763" y="1563903"/>
                  <a:pt x="7310167" y="1576107"/>
                  <a:pt x="7310167" y="1589403"/>
                </a:cubicBezTo>
                <a:cubicBezTo>
                  <a:pt x="7310167" y="1602490"/>
                  <a:pt x="7312089" y="1613708"/>
                  <a:pt x="7315931" y="1623056"/>
                </a:cubicBezTo>
                <a:cubicBezTo>
                  <a:pt x="7319775" y="1632405"/>
                  <a:pt x="7324864" y="1640402"/>
                  <a:pt x="7331200" y="1647050"/>
                </a:cubicBezTo>
                <a:cubicBezTo>
                  <a:pt x="7337536" y="1653698"/>
                  <a:pt x="7344703" y="1659307"/>
                  <a:pt x="7352701" y="1663877"/>
                </a:cubicBezTo>
                <a:cubicBezTo>
                  <a:pt x="7360700" y="1668447"/>
                  <a:pt x="7368905" y="1672498"/>
                  <a:pt x="7377318" y="1676030"/>
                </a:cubicBezTo>
                <a:cubicBezTo>
                  <a:pt x="7385732" y="1679561"/>
                  <a:pt x="7393938" y="1682781"/>
                  <a:pt x="7401935" y="1685690"/>
                </a:cubicBezTo>
                <a:cubicBezTo>
                  <a:pt x="7409934" y="1688598"/>
                  <a:pt x="7417101" y="1691714"/>
                  <a:pt x="7423436" y="1695038"/>
                </a:cubicBezTo>
                <a:cubicBezTo>
                  <a:pt x="7429773" y="1698362"/>
                  <a:pt x="7434862" y="1702257"/>
                  <a:pt x="7438705" y="1706723"/>
                </a:cubicBezTo>
                <a:cubicBezTo>
                  <a:pt x="7442549" y="1711190"/>
                  <a:pt x="7444470" y="1716539"/>
                  <a:pt x="7444470" y="1722771"/>
                </a:cubicBezTo>
                <a:cubicBezTo>
                  <a:pt x="7444470" y="1728172"/>
                  <a:pt x="7443432" y="1732950"/>
                  <a:pt x="7441354" y="1737105"/>
                </a:cubicBezTo>
                <a:cubicBezTo>
                  <a:pt x="7439277" y="1741260"/>
                  <a:pt x="7436212" y="1744688"/>
                  <a:pt x="7432161" y="1747388"/>
                </a:cubicBezTo>
                <a:cubicBezTo>
                  <a:pt x="7428111" y="1750089"/>
                  <a:pt x="7423333" y="1752166"/>
                  <a:pt x="7417827" y="1753620"/>
                </a:cubicBezTo>
                <a:cubicBezTo>
                  <a:pt x="7412323" y="1755075"/>
                  <a:pt x="7406039" y="1755802"/>
                  <a:pt x="7398975" y="1755802"/>
                </a:cubicBezTo>
                <a:cubicBezTo>
                  <a:pt x="7387757" y="1755802"/>
                  <a:pt x="7377734" y="1754451"/>
                  <a:pt x="7368905" y="1751751"/>
                </a:cubicBezTo>
                <a:cubicBezTo>
                  <a:pt x="7360076" y="1749050"/>
                  <a:pt x="7352338" y="1746142"/>
                  <a:pt x="7345690" y="1743026"/>
                </a:cubicBezTo>
                <a:cubicBezTo>
                  <a:pt x="7339043" y="1739910"/>
                  <a:pt x="7333485" y="1737053"/>
                  <a:pt x="7329019" y="1734456"/>
                </a:cubicBezTo>
                <a:cubicBezTo>
                  <a:pt x="7324553" y="1731860"/>
                  <a:pt x="7321177" y="1730561"/>
                  <a:pt x="7318892" y="1730561"/>
                </a:cubicBezTo>
                <a:cubicBezTo>
                  <a:pt x="7317022" y="1730561"/>
                  <a:pt x="7315464" y="1730925"/>
                  <a:pt x="7314217" y="1731652"/>
                </a:cubicBezTo>
                <a:cubicBezTo>
                  <a:pt x="7312971" y="1732379"/>
                  <a:pt x="7311933" y="1733833"/>
                  <a:pt x="7311101" y="1736015"/>
                </a:cubicBezTo>
                <a:cubicBezTo>
                  <a:pt x="7310271" y="1738196"/>
                  <a:pt x="7309647" y="1741104"/>
                  <a:pt x="7309232" y="1744740"/>
                </a:cubicBezTo>
                <a:cubicBezTo>
                  <a:pt x="7308817" y="1748375"/>
                  <a:pt x="7308609" y="1753205"/>
                  <a:pt x="7308609" y="1759229"/>
                </a:cubicBezTo>
                <a:cubicBezTo>
                  <a:pt x="7308609" y="1768370"/>
                  <a:pt x="7309232" y="1775277"/>
                  <a:pt x="7310478" y="1779951"/>
                </a:cubicBezTo>
                <a:cubicBezTo>
                  <a:pt x="7311725" y="1784625"/>
                  <a:pt x="7313491" y="1788053"/>
                  <a:pt x="7315776" y="1790234"/>
                </a:cubicBezTo>
                <a:cubicBezTo>
                  <a:pt x="7318061" y="1792416"/>
                  <a:pt x="7321696" y="1794753"/>
                  <a:pt x="7326682" y="1797246"/>
                </a:cubicBezTo>
                <a:cubicBezTo>
                  <a:pt x="7331668" y="1799739"/>
                  <a:pt x="7337900" y="1802179"/>
                  <a:pt x="7345378" y="1804568"/>
                </a:cubicBezTo>
                <a:cubicBezTo>
                  <a:pt x="7352857" y="1806957"/>
                  <a:pt x="7361323" y="1808931"/>
                  <a:pt x="7370774" y="1810489"/>
                </a:cubicBezTo>
                <a:cubicBezTo>
                  <a:pt x="7380227" y="1812047"/>
                  <a:pt x="7390147" y="1812826"/>
                  <a:pt x="7400533" y="1812826"/>
                </a:cubicBezTo>
                <a:cubicBezTo>
                  <a:pt x="7417776" y="1812826"/>
                  <a:pt x="7433772" y="1810801"/>
                  <a:pt x="7448521" y="1806750"/>
                </a:cubicBezTo>
                <a:cubicBezTo>
                  <a:pt x="7463271" y="1802699"/>
                  <a:pt x="7476047" y="1796622"/>
                  <a:pt x="7486849" y="1788521"/>
                </a:cubicBezTo>
                <a:cubicBezTo>
                  <a:pt x="7497652" y="1780419"/>
                  <a:pt x="7506013" y="1770343"/>
                  <a:pt x="7511933" y="1758295"/>
                </a:cubicBezTo>
                <a:cubicBezTo>
                  <a:pt x="7517854" y="1746246"/>
                  <a:pt x="7520814" y="1732327"/>
                  <a:pt x="7520814" y="1716539"/>
                </a:cubicBezTo>
                <a:cubicBezTo>
                  <a:pt x="7520814" y="1703867"/>
                  <a:pt x="7518841" y="1692909"/>
                  <a:pt x="7514894" y="1683664"/>
                </a:cubicBezTo>
                <a:cubicBezTo>
                  <a:pt x="7510947" y="1674420"/>
                  <a:pt x="7505753" y="1666474"/>
                  <a:pt x="7499313" y="1659826"/>
                </a:cubicBezTo>
                <a:cubicBezTo>
                  <a:pt x="7492873" y="1653178"/>
                  <a:pt x="7485551" y="1647569"/>
                  <a:pt x="7477345" y="1642999"/>
                </a:cubicBezTo>
                <a:cubicBezTo>
                  <a:pt x="7469139" y="1638429"/>
                  <a:pt x="7460829" y="1634430"/>
                  <a:pt x="7452416" y="1631002"/>
                </a:cubicBezTo>
                <a:cubicBezTo>
                  <a:pt x="7444003" y="1627575"/>
                  <a:pt x="7435693" y="1624407"/>
                  <a:pt x="7427487" y="1621498"/>
                </a:cubicBezTo>
                <a:cubicBezTo>
                  <a:pt x="7419282" y="1618590"/>
                  <a:pt x="7411959" y="1615474"/>
                  <a:pt x="7405519" y="1612150"/>
                </a:cubicBezTo>
                <a:cubicBezTo>
                  <a:pt x="7399079" y="1608826"/>
                  <a:pt x="7393886" y="1604983"/>
                  <a:pt x="7389938" y="1600620"/>
                </a:cubicBezTo>
                <a:cubicBezTo>
                  <a:pt x="7385992" y="1596258"/>
                  <a:pt x="7384018" y="1590857"/>
                  <a:pt x="7384018" y="1584417"/>
                </a:cubicBezTo>
                <a:cubicBezTo>
                  <a:pt x="7384018" y="1580262"/>
                  <a:pt x="7384849" y="1576367"/>
                  <a:pt x="7386511" y="1572731"/>
                </a:cubicBezTo>
                <a:cubicBezTo>
                  <a:pt x="7388173" y="1569096"/>
                  <a:pt x="7390666" y="1565928"/>
                  <a:pt x="7393989" y="1563227"/>
                </a:cubicBezTo>
                <a:cubicBezTo>
                  <a:pt x="7397314" y="1560527"/>
                  <a:pt x="7401572" y="1558449"/>
                  <a:pt x="7406765" y="1556995"/>
                </a:cubicBezTo>
                <a:cubicBezTo>
                  <a:pt x="7411959" y="1555541"/>
                  <a:pt x="7418087" y="1554814"/>
                  <a:pt x="7425150" y="1554814"/>
                </a:cubicBezTo>
                <a:cubicBezTo>
                  <a:pt x="7435122" y="1554814"/>
                  <a:pt x="7444003" y="1555905"/>
                  <a:pt x="7451793" y="1558086"/>
                </a:cubicBezTo>
                <a:cubicBezTo>
                  <a:pt x="7459583" y="1560267"/>
                  <a:pt x="7466438" y="1562604"/>
                  <a:pt x="7472359" y="1565097"/>
                </a:cubicBezTo>
                <a:cubicBezTo>
                  <a:pt x="7478280" y="1567590"/>
                  <a:pt x="7483214" y="1569927"/>
                  <a:pt x="7487160" y="1572108"/>
                </a:cubicBezTo>
                <a:cubicBezTo>
                  <a:pt x="7491108" y="1574289"/>
                  <a:pt x="7494016" y="1575380"/>
                  <a:pt x="7495885" y="1575380"/>
                </a:cubicBezTo>
                <a:cubicBezTo>
                  <a:pt x="7497548" y="1575380"/>
                  <a:pt x="7499002" y="1575017"/>
                  <a:pt x="7500248" y="1574289"/>
                </a:cubicBezTo>
                <a:cubicBezTo>
                  <a:pt x="7501494" y="1573562"/>
                  <a:pt x="7502482" y="1572160"/>
                  <a:pt x="7503208" y="1570083"/>
                </a:cubicBezTo>
                <a:cubicBezTo>
                  <a:pt x="7503936" y="1568005"/>
                  <a:pt x="7504455" y="1565201"/>
                  <a:pt x="7504766" y="1561669"/>
                </a:cubicBezTo>
                <a:cubicBezTo>
                  <a:pt x="7505078" y="1558138"/>
                  <a:pt x="7505234" y="1553568"/>
                  <a:pt x="7505234" y="1547959"/>
                </a:cubicBezTo>
                <a:cubicBezTo>
                  <a:pt x="7505234" y="1543181"/>
                  <a:pt x="7505078" y="1539182"/>
                  <a:pt x="7504766" y="1535962"/>
                </a:cubicBezTo>
                <a:cubicBezTo>
                  <a:pt x="7504455" y="1532742"/>
                  <a:pt x="7504091" y="1530041"/>
                  <a:pt x="7503676" y="1527860"/>
                </a:cubicBezTo>
                <a:cubicBezTo>
                  <a:pt x="7503261" y="1525679"/>
                  <a:pt x="7502637" y="1523809"/>
                  <a:pt x="7501806" y="1522251"/>
                </a:cubicBezTo>
                <a:cubicBezTo>
                  <a:pt x="7500975" y="1520693"/>
                  <a:pt x="7499573" y="1519135"/>
                  <a:pt x="7497599" y="1517577"/>
                </a:cubicBezTo>
                <a:cubicBezTo>
                  <a:pt x="7495626" y="1516019"/>
                  <a:pt x="7492354" y="1514149"/>
                  <a:pt x="7487784" y="1511968"/>
                </a:cubicBezTo>
                <a:cubicBezTo>
                  <a:pt x="7483214" y="1509786"/>
                  <a:pt x="7477605" y="1507761"/>
                  <a:pt x="7470957" y="1505891"/>
                </a:cubicBezTo>
                <a:cubicBezTo>
                  <a:pt x="7464309" y="1504022"/>
                  <a:pt x="7456883" y="1502464"/>
                  <a:pt x="7448677" y="1501217"/>
                </a:cubicBezTo>
                <a:cubicBezTo>
                  <a:pt x="7440471" y="1499971"/>
                  <a:pt x="7432006" y="1499348"/>
                  <a:pt x="7423281" y="1499348"/>
                </a:cubicBezTo>
                <a:close/>
                <a:moveTo>
                  <a:pt x="6276239" y="1499348"/>
                </a:moveTo>
                <a:cubicBezTo>
                  <a:pt x="6259620" y="1499348"/>
                  <a:pt x="6243676" y="1503502"/>
                  <a:pt x="6228407" y="1511812"/>
                </a:cubicBezTo>
                <a:cubicBezTo>
                  <a:pt x="6213138" y="1520121"/>
                  <a:pt x="6197818" y="1532586"/>
                  <a:pt x="6182445" y="1549205"/>
                </a:cubicBezTo>
                <a:lnTo>
                  <a:pt x="6182445" y="1517109"/>
                </a:lnTo>
                <a:cubicBezTo>
                  <a:pt x="6182445" y="1515032"/>
                  <a:pt x="6181926" y="1513214"/>
                  <a:pt x="6180887" y="1511656"/>
                </a:cubicBezTo>
                <a:cubicBezTo>
                  <a:pt x="6179848" y="1510098"/>
                  <a:pt x="6178134" y="1508800"/>
                  <a:pt x="6175745" y="1507761"/>
                </a:cubicBezTo>
                <a:cubicBezTo>
                  <a:pt x="6173356" y="1506722"/>
                  <a:pt x="6169980" y="1505943"/>
                  <a:pt x="6165618" y="1505424"/>
                </a:cubicBezTo>
                <a:cubicBezTo>
                  <a:pt x="6161255" y="1504905"/>
                  <a:pt x="6155750" y="1504645"/>
                  <a:pt x="6149103" y="1504645"/>
                </a:cubicBezTo>
                <a:cubicBezTo>
                  <a:pt x="6142663" y="1504645"/>
                  <a:pt x="6137313" y="1504905"/>
                  <a:pt x="6133055" y="1505424"/>
                </a:cubicBezTo>
                <a:cubicBezTo>
                  <a:pt x="6128796" y="1505943"/>
                  <a:pt x="6125316" y="1506722"/>
                  <a:pt x="6122616" y="1507761"/>
                </a:cubicBezTo>
                <a:cubicBezTo>
                  <a:pt x="6119915" y="1508800"/>
                  <a:pt x="6118046" y="1510098"/>
                  <a:pt x="6117007" y="1511656"/>
                </a:cubicBezTo>
                <a:cubicBezTo>
                  <a:pt x="6115969" y="1513214"/>
                  <a:pt x="6115449" y="1515032"/>
                  <a:pt x="6115449" y="1517109"/>
                </a:cubicBezTo>
                <a:lnTo>
                  <a:pt x="6115449" y="1795064"/>
                </a:lnTo>
                <a:cubicBezTo>
                  <a:pt x="6115449" y="1797142"/>
                  <a:pt x="6116072" y="1798960"/>
                  <a:pt x="6117318" y="1800518"/>
                </a:cubicBezTo>
                <a:cubicBezTo>
                  <a:pt x="6118565" y="1802076"/>
                  <a:pt x="6120694" y="1803374"/>
                  <a:pt x="6123706" y="1804413"/>
                </a:cubicBezTo>
                <a:cubicBezTo>
                  <a:pt x="6126719" y="1805451"/>
                  <a:pt x="6130718" y="1806230"/>
                  <a:pt x="6135703" y="1806750"/>
                </a:cubicBezTo>
                <a:cubicBezTo>
                  <a:pt x="6140689" y="1807269"/>
                  <a:pt x="6147025" y="1807529"/>
                  <a:pt x="6154711" y="1807529"/>
                </a:cubicBezTo>
                <a:cubicBezTo>
                  <a:pt x="6162398" y="1807529"/>
                  <a:pt x="6168734" y="1807269"/>
                  <a:pt x="6173720" y="1806750"/>
                </a:cubicBezTo>
                <a:cubicBezTo>
                  <a:pt x="6178705" y="1806230"/>
                  <a:pt x="6182705" y="1805451"/>
                  <a:pt x="6185717" y="1804413"/>
                </a:cubicBezTo>
                <a:cubicBezTo>
                  <a:pt x="6188729" y="1803374"/>
                  <a:pt x="6190858" y="1802076"/>
                  <a:pt x="6192105" y="1800518"/>
                </a:cubicBezTo>
                <a:cubicBezTo>
                  <a:pt x="6193351" y="1798960"/>
                  <a:pt x="6193974" y="1797142"/>
                  <a:pt x="6193974" y="1795064"/>
                </a:cubicBezTo>
                <a:lnTo>
                  <a:pt x="6193974" y="1610280"/>
                </a:lnTo>
                <a:cubicBezTo>
                  <a:pt x="6204985" y="1596362"/>
                  <a:pt x="6215268" y="1585767"/>
                  <a:pt x="6224823" y="1578496"/>
                </a:cubicBezTo>
                <a:cubicBezTo>
                  <a:pt x="6234380" y="1571225"/>
                  <a:pt x="6243936" y="1567590"/>
                  <a:pt x="6253492" y="1567590"/>
                </a:cubicBezTo>
                <a:cubicBezTo>
                  <a:pt x="6260970" y="1567590"/>
                  <a:pt x="6267514" y="1569096"/>
                  <a:pt x="6273123" y="1572108"/>
                </a:cubicBezTo>
                <a:cubicBezTo>
                  <a:pt x="6278732" y="1575120"/>
                  <a:pt x="6283302" y="1579379"/>
                  <a:pt x="6286834" y="1584884"/>
                </a:cubicBezTo>
                <a:cubicBezTo>
                  <a:pt x="6290365" y="1590389"/>
                  <a:pt x="6293014" y="1596985"/>
                  <a:pt x="6294780" y="1604671"/>
                </a:cubicBezTo>
                <a:cubicBezTo>
                  <a:pt x="6296546" y="1612358"/>
                  <a:pt x="6297428" y="1620875"/>
                  <a:pt x="6297428" y="1630223"/>
                </a:cubicBezTo>
                <a:lnTo>
                  <a:pt x="6297428" y="1795064"/>
                </a:lnTo>
                <a:cubicBezTo>
                  <a:pt x="6297428" y="1797142"/>
                  <a:pt x="6298052" y="1798960"/>
                  <a:pt x="6299298" y="1800518"/>
                </a:cubicBezTo>
                <a:cubicBezTo>
                  <a:pt x="6300544" y="1802076"/>
                  <a:pt x="6302674" y="1803374"/>
                  <a:pt x="6305686" y="1804413"/>
                </a:cubicBezTo>
                <a:cubicBezTo>
                  <a:pt x="6308699" y="1805451"/>
                  <a:pt x="6312697" y="1806230"/>
                  <a:pt x="6317683" y="1806750"/>
                </a:cubicBezTo>
                <a:cubicBezTo>
                  <a:pt x="6322669" y="1807269"/>
                  <a:pt x="6329005" y="1807529"/>
                  <a:pt x="6336691" y="1807529"/>
                </a:cubicBezTo>
                <a:cubicBezTo>
                  <a:pt x="6344170" y="1807529"/>
                  <a:pt x="6350402" y="1807269"/>
                  <a:pt x="6355388" y="1806750"/>
                </a:cubicBezTo>
                <a:cubicBezTo>
                  <a:pt x="6360373" y="1806230"/>
                  <a:pt x="6364373" y="1805451"/>
                  <a:pt x="6367385" y="1804413"/>
                </a:cubicBezTo>
                <a:cubicBezTo>
                  <a:pt x="6370397" y="1803374"/>
                  <a:pt x="6372526" y="1802076"/>
                  <a:pt x="6373773" y="1800518"/>
                </a:cubicBezTo>
                <a:cubicBezTo>
                  <a:pt x="6375019" y="1798960"/>
                  <a:pt x="6375642" y="1797142"/>
                  <a:pt x="6375642" y="1795064"/>
                </a:cubicBezTo>
                <a:lnTo>
                  <a:pt x="6375642" y="1610280"/>
                </a:lnTo>
                <a:cubicBezTo>
                  <a:pt x="6386860" y="1596362"/>
                  <a:pt x="6397247" y="1585767"/>
                  <a:pt x="6406803" y="1578496"/>
                </a:cubicBezTo>
                <a:cubicBezTo>
                  <a:pt x="6416359" y="1571225"/>
                  <a:pt x="6425811" y="1567590"/>
                  <a:pt x="6435159" y="1567590"/>
                </a:cubicBezTo>
                <a:cubicBezTo>
                  <a:pt x="6442846" y="1567590"/>
                  <a:pt x="6449442" y="1569096"/>
                  <a:pt x="6454947" y="1572108"/>
                </a:cubicBezTo>
                <a:cubicBezTo>
                  <a:pt x="6460452" y="1575120"/>
                  <a:pt x="6465022" y="1579379"/>
                  <a:pt x="6468657" y="1584884"/>
                </a:cubicBezTo>
                <a:cubicBezTo>
                  <a:pt x="6472293" y="1590389"/>
                  <a:pt x="6474994" y="1596985"/>
                  <a:pt x="6476759" y="1604671"/>
                </a:cubicBezTo>
                <a:cubicBezTo>
                  <a:pt x="6478525" y="1612358"/>
                  <a:pt x="6479408" y="1620875"/>
                  <a:pt x="6479408" y="1630223"/>
                </a:cubicBezTo>
                <a:lnTo>
                  <a:pt x="6479408" y="1795064"/>
                </a:lnTo>
                <a:cubicBezTo>
                  <a:pt x="6479408" y="1797142"/>
                  <a:pt x="6479979" y="1798960"/>
                  <a:pt x="6481122" y="1800518"/>
                </a:cubicBezTo>
                <a:cubicBezTo>
                  <a:pt x="6482265" y="1802076"/>
                  <a:pt x="6484342" y="1803374"/>
                  <a:pt x="6487354" y="1804413"/>
                </a:cubicBezTo>
                <a:cubicBezTo>
                  <a:pt x="6490367" y="1805451"/>
                  <a:pt x="6494365" y="1806230"/>
                  <a:pt x="6499351" y="1806750"/>
                </a:cubicBezTo>
                <a:cubicBezTo>
                  <a:pt x="6504337" y="1807269"/>
                  <a:pt x="6510776" y="1807529"/>
                  <a:pt x="6518671" y="1807529"/>
                </a:cubicBezTo>
                <a:cubicBezTo>
                  <a:pt x="6526357" y="1807529"/>
                  <a:pt x="6532693" y="1807269"/>
                  <a:pt x="6537679" y="1806750"/>
                </a:cubicBezTo>
                <a:cubicBezTo>
                  <a:pt x="6542665" y="1806230"/>
                  <a:pt x="6546611" y="1805451"/>
                  <a:pt x="6549520" y="1804413"/>
                </a:cubicBezTo>
                <a:cubicBezTo>
                  <a:pt x="6552429" y="1803374"/>
                  <a:pt x="6554506" y="1802076"/>
                  <a:pt x="6555752" y="1800518"/>
                </a:cubicBezTo>
                <a:cubicBezTo>
                  <a:pt x="6556999" y="1798960"/>
                  <a:pt x="6557622" y="1797142"/>
                  <a:pt x="6557622" y="1795064"/>
                </a:cubicBezTo>
                <a:lnTo>
                  <a:pt x="6557622" y="1617136"/>
                </a:lnTo>
                <a:cubicBezTo>
                  <a:pt x="6557622" y="1601140"/>
                  <a:pt x="6555960" y="1585975"/>
                  <a:pt x="6552636" y="1571641"/>
                </a:cubicBezTo>
                <a:cubicBezTo>
                  <a:pt x="6549312" y="1557307"/>
                  <a:pt x="6543755" y="1544790"/>
                  <a:pt x="6535965" y="1534092"/>
                </a:cubicBezTo>
                <a:cubicBezTo>
                  <a:pt x="6528175" y="1523393"/>
                  <a:pt x="6517943" y="1514928"/>
                  <a:pt x="6505271" y="1508696"/>
                </a:cubicBezTo>
                <a:cubicBezTo>
                  <a:pt x="6492600" y="1502464"/>
                  <a:pt x="6477019" y="1499348"/>
                  <a:pt x="6458530" y="1499348"/>
                </a:cubicBezTo>
                <a:cubicBezTo>
                  <a:pt x="6450428" y="1499348"/>
                  <a:pt x="6442482" y="1500334"/>
                  <a:pt x="6434692" y="1502308"/>
                </a:cubicBezTo>
                <a:cubicBezTo>
                  <a:pt x="6426902" y="1504281"/>
                  <a:pt x="6419112" y="1507294"/>
                  <a:pt x="6411321" y="1511344"/>
                </a:cubicBezTo>
                <a:cubicBezTo>
                  <a:pt x="6403531" y="1515395"/>
                  <a:pt x="6395637" y="1520641"/>
                  <a:pt x="6387639" y="1527081"/>
                </a:cubicBezTo>
                <a:cubicBezTo>
                  <a:pt x="6379641" y="1533521"/>
                  <a:pt x="6371487" y="1541207"/>
                  <a:pt x="6363178" y="1550140"/>
                </a:cubicBezTo>
                <a:cubicBezTo>
                  <a:pt x="6359647" y="1542453"/>
                  <a:pt x="6355284" y="1535494"/>
                  <a:pt x="6350090" y="1529262"/>
                </a:cubicBezTo>
                <a:cubicBezTo>
                  <a:pt x="6344897" y="1523030"/>
                  <a:pt x="6338717" y="1517681"/>
                  <a:pt x="6331550" y="1513214"/>
                </a:cubicBezTo>
                <a:cubicBezTo>
                  <a:pt x="6324383" y="1508748"/>
                  <a:pt x="6316229" y="1505320"/>
                  <a:pt x="6307088" y="1502931"/>
                </a:cubicBezTo>
                <a:cubicBezTo>
                  <a:pt x="6297948" y="1500542"/>
                  <a:pt x="6287664" y="1499348"/>
                  <a:pt x="6276239" y="1499348"/>
                </a:cubicBezTo>
                <a:close/>
                <a:moveTo>
                  <a:pt x="5908099" y="1499348"/>
                </a:moveTo>
                <a:cubicBezTo>
                  <a:pt x="5882547" y="1499348"/>
                  <a:pt x="5860267" y="1503191"/>
                  <a:pt x="5841259" y="1510877"/>
                </a:cubicBezTo>
                <a:cubicBezTo>
                  <a:pt x="5822250" y="1518563"/>
                  <a:pt x="5806410" y="1529418"/>
                  <a:pt x="5793738" y="1543440"/>
                </a:cubicBezTo>
                <a:cubicBezTo>
                  <a:pt x="5781066" y="1557463"/>
                  <a:pt x="5771562" y="1574289"/>
                  <a:pt x="5765226" y="1593921"/>
                </a:cubicBezTo>
                <a:cubicBezTo>
                  <a:pt x="5758890" y="1613552"/>
                  <a:pt x="5755722" y="1635209"/>
                  <a:pt x="5755722" y="1658891"/>
                </a:cubicBezTo>
                <a:cubicBezTo>
                  <a:pt x="5755722" y="1683404"/>
                  <a:pt x="5758630" y="1705217"/>
                  <a:pt x="5764447" y="1724329"/>
                </a:cubicBezTo>
                <a:cubicBezTo>
                  <a:pt x="5770264" y="1743441"/>
                  <a:pt x="5779197" y="1759541"/>
                  <a:pt x="5791245" y="1772629"/>
                </a:cubicBezTo>
                <a:cubicBezTo>
                  <a:pt x="5803295" y="1785716"/>
                  <a:pt x="5818459" y="1795688"/>
                  <a:pt x="5836740" y="1802543"/>
                </a:cubicBezTo>
                <a:cubicBezTo>
                  <a:pt x="5855022" y="1809398"/>
                  <a:pt x="5876522" y="1812826"/>
                  <a:pt x="5901243" y="1812826"/>
                </a:cubicBezTo>
                <a:cubicBezTo>
                  <a:pt x="5926795" y="1812826"/>
                  <a:pt x="5949127" y="1808983"/>
                  <a:pt x="5968239" y="1801297"/>
                </a:cubicBezTo>
                <a:cubicBezTo>
                  <a:pt x="5987351" y="1793610"/>
                  <a:pt x="6003243" y="1782704"/>
                  <a:pt x="6015915" y="1768578"/>
                </a:cubicBezTo>
                <a:cubicBezTo>
                  <a:pt x="6028588" y="1754451"/>
                  <a:pt x="6038040" y="1737624"/>
                  <a:pt x="6044272" y="1718097"/>
                </a:cubicBezTo>
                <a:cubicBezTo>
                  <a:pt x="6050504" y="1698569"/>
                  <a:pt x="6053620" y="1676965"/>
                  <a:pt x="6053620" y="1653282"/>
                </a:cubicBezTo>
                <a:cubicBezTo>
                  <a:pt x="6053620" y="1628561"/>
                  <a:pt x="6050711" y="1606645"/>
                  <a:pt x="6044895" y="1587533"/>
                </a:cubicBezTo>
                <a:cubicBezTo>
                  <a:pt x="6039078" y="1568421"/>
                  <a:pt x="6030198" y="1552321"/>
                  <a:pt x="6018252" y="1539233"/>
                </a:cubicBezTo>
                <a:cubicBezTo>
                  <a:pt x="6006308" y="1526146"/>
                  <a:pt x="5991194" y="1516226"/>
                  <a:pt x="5972913" y="1509475"/>
                </a:cubicBezTo>
                <a:cubicBezTo>
                  <a:pt x="5954632" y="1502723"/>
                  <a:pt x="5933027" y="1499348"/>
                  <a:pt x="5908099" y="1499348"/>
                </a:cubicBezTo>
                <a:close/>
                <a:moveTo>
                  <a:pt x="5694321" y="1499348"/>
                </a:moveTo>
                <a:cubicBezTo>
                  <a:pt x="5688504" y="1499348"/>
                  <a:pt x="5682688" y="1500127"/>
                  <a:pt x="5676871" y="1501685"/>
                </a:cubicBezTo>
                <a:cubicBezTo>
                  <a:pt x="5671054" y="1503243"/>
                  <a:pt x="5665238" y="1505995"/>
                  <a:pt x="5659421" y="1509942"/>
                </a:cubicBezTo>
                <a:cubicBezTo>
                  <a:pt x="5653604" y="1513889"/>
                  <a:pt x="5647476" y="1519239"/>
                  <a:pt x="5641036" y="1525990"/>
                </a:cubicBezTo>
                <a:cubicBezTo>
                  <a:pt x="5634596" y="1532742"/>
                  <a:pt x="5627741" y="1541311"/>
                  <a:pt x="5620470" y="1551698"/>
                </a:cubicBezTo>
                <a:lnTo>
                  <a:pt x="5620470" y="1517109"/>
                </a:lnTo>
                <a:cubicBezTo>
                  <a:pt x="5620470" y="1515032"/>
                  <a:pt x="5619951" y="1513214"/>
                  <a:pt x="5618912" y="1511656"/>
                </a:cubicBezTo>
                <a:cubicBezTo>
                  <a:pt x="5617873" y="1510098"/>
                  <a:pt x="5616159" y="1508800"/>
                  <a:pt x="5613770" y="1507761"/>
                </a:cubicBezTo>
                <a:cubicBezTo>
                  <a:pt x="5611381" y="1506722"/>
                  <a:pt x="5608005" y="1505943"/>
                  <a:pt x="5603643" y="1505424"/>
                </a:cubicBezTo>
                <a:cubicBezTo>
                  <a:pt x="5599280" y="1504905"/>
                  <a:pt x="5593775" y="1504645"/>
                  <a:pt x="5587128" y="1504645"/>
                </a:cubicBezTo>
                <a:cubicBezTo>
                  <a:pt x="5580688" y="1504645"/>
                  <a:pt x="5575338" y="1504905"/>
                  <a:pt x="5571080" y="1505424"/>
                </a:cubicBezTo>
                <a:cubicBezTo>
                  <a:pt x="5566821" y="1505943"/>
                  <a:pt x="5563341" y="1506722"/>
                  <a:pt x="5560641" y="1507761"/>
                </a:cubicBezTo>
                <a:cubicBezTo>
                  <a:pt x="5557940" y="1508800"/>
                  <a:pt x="5556071" y="1510098"/>
                  <a:pt x="5555032" y="1511656"/>
                </a:cubicBezTo>
                <a:cubicBezTo>
                  <a:pt x="5553993" y="1513214"/>
                  <a:pt x="5553474" y="1515032"/>
                  <a:pt x="5553474" y="1517109"/>
                </a:cubicBezTo>
                <a:lnTo>
                  <a:pt x="5553474" y="1795064"/>
                </a:lnTo>
                <a:cubicBezTo>
                  <a:pt x="5553474" y="1797142"/>
                  <a:pt x="5554097" y="1798960"/>
                  <a:pt x="5555343" y="1800518"/>
                </a:cubicBezTo>
                <a:cubicBezTo>
                  <a:pt x="5556590" y="1802076"/>
                  <a:pt x="5558719" y="1803374"/>
                  <a:pt x="5561731" y="1804413"/>
                </a:cubicBezTo>
                <a:cubicBezTo>
                  <a:pt x="5564743" y="1805451"/>
                  <a:pt x="5568743" y="1806230"/>
                  <a:pt x="5573728" y="1806750"/>
                </a:cubicBezTo>
                <a:cubicBezTo>
                  <a:pt x="5578714" y="1807269"/>
                  <a:pt x="5585050" y="1807529"/>
                  <a:pt x="5592736" y="1807529"/>
                </a:cubicBezTo>
                <a:cubicBezTo>
                  <a:pt x="5600423" y="1807529"/>
                  <a:pt x="5606759" y="1807269"/>
                  <a:pt x="5611745" y="1806750"/>
                </a:cubicBezTo>
                <a:cubicBezTo>
                  <a:pt x="5616730" y="1806230"/>
                  <a:pt x="5620730" y="1805451"/>
                  <a:pt x="5623742" y="1804413"/>
                </a:cubicBezTo>
                <a:cubicBezTo>
                  <a:pt x="5626754" y="1803374"/>
                  <a:pt x="5628883" y="1802076"/>
                  <a:pt x="5630130" y="1800518"/>
                </a:cubicBezTo>
                <a:cubicBezTo>
                  <a:pt x="5631376" y="1798960"/>
                  <a:pt x="5631999" y="1797142"/>
                  <a:pt x="5631999" y="1795064"/>
                </a:cubicBezTo>
                <a:lnTo>
                  <a:pt x="5631999" y="1621810"/>
                </a:lnTo>
                <a:cubicBezTo>
                  <a:pt x="5637816" y="1612669"/>
                  <a:pt x="5643269" y="1604983"/>
                  <a:pt x="5648359" y="1598751"/>
                </a:cubicBezTo>
                <a:cubicBezTo>
                  <a:pt x="5653448" y="1592519"/>
                  <a:pt x="5658330" y="1587533"/>
                  <a:pt x="5663004" y="1583794"/>
                </a:cubicBezTo>
                <a:cubicBezTo>
                  <a:pt x="5667678" y="1580054"/>
                  <a:pt x="5672197" y="1577302"/>
                  <a:pt x="5676559" y="1575536"/>
                </a:cubicBezTo>
                <a:cubicBezTo>
                  <a:pt x="5680922" y="1573770"/>
                  <a:pt x="5685284" y="1572887"/>
                  <a:pt x="5689647" y="1572887"/>
                </a:cubicBezTo>
                <a:cubicBezTo>
                  <a:pt x="5693386" y="1572887"/>
                  <a:pt x="5696814" y="1573251"/>
                  <a:pt x="5699930" y="1573978"/>
                </a:cubicBezTo>
                <a:cubicBezTo>
                  <a:pt x="5703046" y="1574705"/>
                  <a:pt x="5705903" y="1575484"/>
                  <a:pt x="5708499" y="1576315"/>
                </a:cubicBezTo>
                <a:cubicBezTo>
                  <a:pt x="5711096" y="1577146"/>
                  <a:pt x="5713433" y="1577925"/>
                  <a:pt x="5715510" y="1578652"/>
                </a:cubicBezTo>
                <a:cubicBezTo>
                  <a:pt x="5717588" y="1579379"/>
                  <a:pt x="5719458" y="1579743"/>
                  <a:pt x="5721119" y="1579743"/>
                </a:cubicBezTo>
                <a:cubicBezTo>
                  <a:pt x="5723197" y="1579743"/>
                  <a:pt x="5724911" y="1579223"/>
                  <a:pt x="5726261" y="1578185"/>
                </a:cubicBezTo>
                <a:cubicBezTo>
                  <a:pt x="5727611" y="1577146"/>
                  <a:pt x="5728702" y="1575276"/>
                  <a:pt x="5729533" y="1572576"/>
                </a:cubicBezTo>
                <a:cubicBezTo>
                  <a:pt x="5730364" y="1569875"/>
                  <a:pt x="5730987" y="1566136"/>
                  <a:pt x="5731402" y="1561358"/>
                </a:cubicBezTo>
                <a:cubicBezTo>
                  <a:pt x="5731818" y="1556580"/>
                  <a:pt x="5732026" y="1550451"/>
                  <a:pt x="5732026" y="1542973"/>
                </a:cubicBezTo>
                <a:cubicBezTo>
                  <a:pt x="5732026" y="1535494"/>
                  <a:pt x="5731922" y="1529574"/>
                  <a:pt x="5731714" y="1525211"/>
                </a:cubicBezTo>
                <a:cubicBezTo>
                  <a:pt x="5731507" y="1520849"/>
                  <a:pt x="5731195" y="1517577"/>
                  <a:pt x="5730779" y="1515395"/>
                </a:cubicBezTo>
                <a:cubicBezTo>
                  <a:pt x="5730364" y="1513214"/>
                  <a:pt x="5729897" y="1511500"/>
                  <a:pt x="5729377" y="1510254"/>
                </a:cubicBezTo>
                <a:cubicBezTo>
                  <a:pt x="5728858" y="1509007"/>
                  <a:pt x="5728027" y="1507865"/>
                  <a:pt x="5726884" y="1506826"/>
                </a:cubicBezTo>
                <a:cubicBezTo>
                  <a:pt x="5725742" y="1505787"/>
                  <a:pt x="5723924" y="1504801"/>
                  <a:pt x="5721431" y="1503866"/>
                </a:cubicBezTo>
                <a:cubicBezTo>
                  <a:pt x="5718938" y="1502931"/>
                  <a:pt x="5716030" y="1502100"/>
                  <a:pt x="5712706" y="1501373"/>
                </a:cubicBezTo>
                <a:cubicBezTo>
                  <a:pt x="5709382" y="1500646"/>
                  <a:pt x="5706162" y="1500127"/>
                  <a:pt x="5703046" y="1499815"/>
                </a:cubicBezTo>
                <a:cubicBezTo>
                  <a:pt x="5699930" y="1499503"/>
                  <a:pt x="5697022" y="1499348"/>
                  <a:pt x="5694321" y="1499348"/>
                </a:cubicBezTo>
                <a:close/>
                <a:moveTo>
                  <a:pt x="4735994" y="1499348"/>
                </a:moveTo>
                <a:cubicBezTo>
                  <a:pt x="4718751" y="1499348"/>
                  <a:pt x="4702184" y="1503502"/>
                  <a:pt x="4686292" y="1511812"/>
                </a:cubicBezTo>
                <a:cubicBezTo>
                  <a:pt x="4670400" y="1520121"/>
                  <a:pt x="4654768" y="1532586"/>
                  <a:pt x="4639395" y="1549205"/>
                </a:cubicBezTo>
                <a:lnTo>
                  <a:pt x="4639395" y="1517109"/>
                </a:lnTo>
                <a:cubicBezTo>
                  <a:pt x="4639395" y="1515032"/>
                  <a:pt x="4638876" y="1513214"/>
                  <a:pt x="4637837" y="1511656"/>
                </a:cubicBezTo>
                <a:cubicBezTo>
                  <a:pt x="4636798" y="1510098"/>
                  <a:pt x="4635084" y="1508800"/>
                  <a:pt x="4632695" y="1507761"/>
                </a:cubicBezTo>
                <a:cubicBezTo>
                  <a:pt x="4630306" y="1506722"/>
                  <a:pt x="4626931" y="1505943"/>
                  <a:pt x="4622568" y="1505424"/>
                </a:cubicBezTo>
                <a:cubicBezTo>
                  <a:pt x="4618206" y="1504905"/>
                  <a:pt x="4612700" y="1504645"/>
                  <a:pt x="4606053" y="1504645"/>
                </a:cubicBezTo>
                <a:cubicBezTo>
                  <a:pt x="4599613" y="1504645"/>
                  <a:pt x="4594264" y="1504905"/>
                  <a:pt x="4590005" y="1505424"/>
                </a:cubicBezTo>
                <a:cubicBezTo>
                  <a:pt x="4585747" y="1505943"/>
                  <a:pt x="4582267" y="1506722"/>
                  <a:pt x="4579566" y="1507761"/>
                </a:cubicBezTo>
                <a:cubicBezTo>
                  <a:pt x="4576865" y="1508800"/>
                  <a:pt x="4574996" y="1510098"/>
                  <a:pt x="4573957" y="1511656"/>
                </a:cubicBezTo>
                <a:cubicBezTo>
                  <a:pt x="4572918" y="1513214"/>
                  <a:pt x="4572399" y="1515032"/>
                  <a:pt x="4572399" y="1517109"/>
                </a:cubicBezTo>
                <a:lnTo>
                  <a:pt x="4572399" y="1795064"/>
                </a:lnTo>
                <a:cubicBezTo>
                  <a:pt x="4572399" y="1797142"/>
                  <a:pt x="4573022" y="1798960"/>
                  <a:pt x="4574269" y="1800518"/>
                </a:cubicBezTo>
                <a:cubicBezTo>
                  <a:pt x="4575515" y="1802076"/>
                  <a:pt x="4577644" y="1803374"/>
                  <a:pt x="4580657" y="1804413"/>
                </a:cubicBezTo>
                <a:cubicBezTo>
                  <a:pt x="4583669" y="1805451"/>
                  <a:pt x="4587668" y="1806230"/>
                  <a:pt x="4592654" y="1806750"/>
                </a:cubicBezTo>
                <a:cubicBezTo>
                  <a:pt x="4597639" y="1807269"/>
                  <a:pt x="4603976" y="1807529"/>
                  <a:pt x="4611662" y="1807529"/>
                </a:cubicBezTo>
                <a:cubicBezTo>
                  <a:pt x="4619348" y="1807529"/>
                  <a:pt x="4625684" y="1807269"/>
                  <a:pt x="4630670" y="1806750"/>
                </a:cubicBezTo>
                <a:cubicBezTo>
                  <a:pt x="4635656" y="1806230"/>
                  <a:pt x="4639655" y="1805451"/>
                  <a:pt x="4642667" y="1804413"/>
                </a:cubicBezTo>
                <a:cubicBezTo>
                  <a:pt x="4645679" y="1803374"/>
                  <a:pt x="4647808" y="1802076"/>
                  <a:pt x="4649055" y="1800518"/>
                </a:cubicBezTo>
                <a:cubicBezTo>
                  <a:pt x="4650301" y="1798960"/>
                  <a:pt x="4650925" y="1797142"/>
                  <a:pt x="4650925" y="1795064"/>
                </a:cubicBezTo>
                <a:lnTo>
                  <a:pt x="4650925" y="1610280"/>
                </a:lnTo>
                <a:cubicBezTo>
                  <a:pt x="4661935" y="1596362"/>
                  <a:pt x="4672529" y="1585767"/>
                  <a:pt x="4682709" y="1578496"/>
                </a:cubicBezTo>
                <a:cubicBezTo>
                  <a:pt x="4692888" y="1571225"/>
                  <a:pt x="4702963" y="1567590"/>
                  <a:pt x="4712935" y="1567590"/>
                </a:cubicBezTo>
                <a:cubicBezTo>
                  <a:pt x="4720829" y="1567590"/>
                  <a:pt x="4727736" y="1569096"/>
                  <a:pt x="4733657" y="1572108"/>
                </a:cubicBezTo>
                <a:cubicBezTo>
                  <a:pt x="4739577" y="1575120"/>
                  <a:pt x="4744407" y="1579379"/>
                  <a:pt x="4748146" y="1584884"/>
                </a:cubicBezTo>
                <a:cubicBezTo>
                  <a:pt x="4751886" y="1590389"/>
                  <a:pt x="4754742" y="1596985"/>
                  <a:pt x="4756716" y="1604671"/>
                </a:cubicBezTo>
                <a:cubicBezTo>
                  <a:pt x="4758689" y="1612358"/>
                  <a:pt x="4759676" y="1622952"/>
                  <a:pt x="4759676" y="1636455"/>
                </a:cubicBezTo>
                <a:lnTo>
                  <a:pt x="4759676" y="1795064"/>
                </a:lnTo>
                <a:cubicBezTo>
                  <a:pt x="4759676" y="1797142"/>
                  <a:pt x="4760299" y="1798960"/>
                  <a:pt x="4761546" y="1800518"/>
                </a:cubicBezTo>
                <a:cubicBezTo>
                  <a:pt x="4762792" y="1802076"/>
                  <a:pt x="4764869" y="1803374"/>
                  <a:pt x="4767778" y="1804413"/>
                </a:cubicBezTo>
                <a:cubicBezTo>
                  <a:pt x="4770686" y="1805451"/>
                  <a:pt x="4774685" y="1806230"/>
                  <a:pt x="4779775" y="1806750"/>
                </a:cubicBezTo>
                <a:cubicBezTo>
                  <a:pt x="4784864" y="1807269"/>
                  <a:pt x="4791252" y="1807529"/>
                  <a:pt x="4798939" y="1807529"/>
                </a:cubicBezTo>
                <a:cubicBezTo>
                  <a:pt x="4806417" y="1807529"/>
                  <a:pt x="4812701" y="1807269"/>
                  <a:pt x="4817791" y="1806750"/>
                </a:cubicBezTo>
                <a:cubicBezTo>
                  <a:pt x="4822881" y="1806230"/>
                  <a:pt x="4826879" y="1805451"/>
                  <a:pt x="4829788" y="1804413"/>
                </a:cubicBezTo>
                <a:cubicBezTo>
                  <a:pt x="4832696" y="1803374"/>
                  <a:pt x="4834774" y="1802076"/>
                  <a:pt x="4836020" y="1800518"/>
                </a:cubicBezTo>
                <a:cubicBezTo>
                  <a:pt x="4837267" y="1798960"/>
                  <a:pt x="4837890" y="1797142"/>
                  <a:pt x="4837890" y="1795064"/>
                </a:cubicBezTo>
                <a:lnTo>
                  <a:pt x="4837890" y="1623368"/>
                </a:lnTo>
                <a:cubicBezTo>
                  <a:pt x="4837890" y="1603217"/>
                  <a:pt x="4836124" y="1585975"/>
                  <a:pt x="4832592" y="1571641"/>
                </a:cubicBezTo>
                <a:cubicBezTo>
                  <a:pt x="4829061" y="1557307"/>
                  <a:pt x="4823296" y="1544790"/>
                  <a:pt x="4815298" y="1534092"/>
                </a:cubicBezTo>
                <a:cubicBezTo>
                  <a:pt x="4807300" y="1523393"/>
                  <a:pt x="4796809" y="1514928"/>
                  <a:pt x="4783826" y="1508696"/>
                </a:cubicBezTo>
                <a:cubicBezTo>
                  <a:pt x="4770842" y="1502464"/>
                  <a:pt x="4754898" y="1499348"/>
                  <a:pt x="4735994" y="1499348"/>
                </a:cubicBezTo>
                <a:close/>
                <a:moveTo>
                  <a:pt x="4240694" y="1499348"/>
                </a:moveTo>
                <a:cubicBezTo>
                  <a:pt x="4223452" y="1499348"/>
                  <a:pt x="4206884" y="1503502"/>
                  <a:pt x="4190993" y="1511812"/>
                </a:cubicBezTo>
                <a:cubicBezTo>
                  <a:pt x="4175100" y="1520121"/>
                  <a:pt x="4159468" y="1532586"/>
                  <a:pt x="4144095" y="1549205"/>
                </a:cubicBezTo>
                <a:lnTo>
                  <a:pt x="4144095" y="1517109"/>
                </a:lnTo>
                <a:cubicBezTo>
                  <a:pt x="4144095" y="1515032"/>
                  <a:pt x="4143576" y="1513214"/>
                  <a:pt x="4142537" y="1511656"/>
                </a:cubicBezTo>
                <a:cubicBezTo>
                  <a:pt x="4141499" y="1510098"/>
                  <a:pt x="4139785" y="1508800"/>
                  <a:pt x="4137396" y="1507761"/>
                </a:cubicBezTo>
                <a:cubicBezTo>
                  <a:pt x="4135007" y="1506722"/>
                  <a:pt x="4131631" y="1505943"/>
                  <a:pt x="4127269" y="1505424"/>
                </a:cubicBezTo>
                <a:cubicBezTo>
                  <a:pt x="4122906" y="1504905"/>
                  <a:pt x="4117401" y="1504645"/>
                  <a:pt x="4110753" y="1504645"/>
                </a:cubicBezTo>
                <a:cubicBezTo>
                  <a:pt x="4104313" y="1504645"/>
                  <a:pt x="4098964" y="1504905"/>
                  <a:pt x="4094705" y="1505424"/>
                </a:cubicBezTo>
                <a:cubicBezTo>
                  <a:pt x="4090447" y="1505943"/>
                  <a:pt x="4086967" y="1506722"/>
                  <a:pt x="4084267" y="1507761"/>
                </a:cubicBezTo>
                <a:cubicBezTo>
                  <a:pt x="4081566" y="1508800"/>
                  <a:pt x="4079696" y="1510098"/>
                  <a:pt x="4078657" y="1511656"/>
                </a:cubicBezTo>
                <a:cubicBezTo>
                  <a:pt x="4077619" y="1513214"/>
                  <a:pt x="4077099" y="1515032"/>
                  <a:pt x="4077099" y="1517109"/>
                </a:cubicBezTo>
                <a:lnTo>
                  <a:pt x="4077099" y="1795064"/>
                </a:lnTo>
                <a:cubicBezTo>
                  <a:pt x="4077099" y="1797142"/>
                  <a:pt x="4077722" y="1798960"/>
                  <a:pt x="4078969" y="1800518"/>
                </a:cubicBezTo>
                <a:cubicBezTo>
                  <a:pt x="4080215" y="1802076"/>
                  <a:pt x="4082345" y="1803374"/>
                  <a:pt x="4085357" y="1804413"/>
                </a:cubicBezTo>
                <a:cubicBezTo>
                  <a:pt x="4088369" y="1805451"/>
                  <a:pt x="4092368" y="1806230"/>
                  <a:pt x="4097354" y="1806750"/>
                </a:cubicBezTo>
                <a:cubicBezTo>
                  <a:pt x="4102340" y="1807269"/>
                  <a:pt x="4108676" y="1807529"/>
                  <a:pt x="4116362" y="1807529"/>
                </a:cubicBezTo>
                <a:cubicBezTo>
                  <a:pt x="4124049" y="1807529"/>
                  <a:pt x="4130384" y="1807269"/>
                  <a:pt x="4135370" y="1806750"/>
                </a:cubicBezTo>
                <a:cubicBezTo>
                  <a:pt x="4140356" y="1806230"/>
                  <a:pt x="4144355" y="1805451"/>
                  <a:pt x="4147367" y="1804413"/>
                </a:cubicBezTo>
                <a:cubicBezTo>
                  <a:pt x="4150379" y="1803374"/>
                  <a:pt x="4152509" y="1802076"/>
                  <a:pt x="4153755" y="1800518"/>
                </a:cubicBezTo>
                <a:cubicBezTo>
                  <a:pt x="4155002" y="1798960"/>
                  <a:pt x="4155625" y="1797142"/>
                  <a:pt x="4155625" y="1795064"/>
                </a:cubicBezTo>
                <a:lnTo>
                  <a:pt x="4155625" y="1610280"/>
                </a:lnTo>
                <a:cubicBezTo>
                  <a:pt x="4166635" y="1596362"/>
                  <a:pt x="4177229" y="1585767"/>
                  <a:pt x="4187409" y="1578496"/>
                </a:cubicBezTo>
                <a:cubicBezTo>
                  <a:pt x="4197588" y="1571225"/>
                  <a:pt x="4207663" y="1567590"/>
                  <a:pt x="4217635" y="1567590"/>
                </a:cubicBezTo>
                <a:cubicBezTo>
                  <a:pt x="4225529" y="1567590"/>
                  <a:pt x="4232437" y="1569096"/>
                  <a:pt x="4238357" y="1572108"/>
                </a:cubicBezTo>
                <a:cubicBezTo>
                  <a:pt x="4244277" y="1575120"/>
                  <a:pt x="4249107" y="1579379"/>
                  <a:pt x="4252847" y="1584884"/>
                </a:cubicBezTo>
                <a:cubicBezTo>
                  <a:pt x="4256586" y="1590389"/>
                  <a:pt x="4259442" y="1596985"/>
                  <a:pt x="4261416" y="1604671"/>
                </a:cubicBezTo>
                <a:cubicBezTo>
                  <a:pt x="4263390" y="1612358"/>
                  <a:pt x="4264376" y="1622952"/>
                  <a:pt x="4264376" y="1636455"/>
                </a:cubicBezTo>
                <a:lnTo>
                  <a:pt x="4264376" y="1795064"/>
                </a:lnTo>
                <a:cubicBezTo>
                  <a:pt x="4264376" y="1797142"/>
                  <a:pt x="4264999" y="1798960"/>
                  <a:pt x="4266246" y="1800518"/>
                </a:cubicBezTo>
                <a:cubicBezTo>
                  <a:pt x="4267492" y="1802076"/>
                  <a:pt x="4269570" y="1803374"/>
                  <a:pt x="4272478" y="1804413"/>
                </a:cubicBezTo>
                <a:cubicBezTo>
                  <a:pt x="4275387" y="1805451"/>
                  <a:pt x="4279386" y="1806230"/>
                  <a:pt x="4284475" y="1806750"/>
                </a:cubicBezTo>
                <a:cubicBezTo>
                  <a:pt x="4289565" y="1807269"/>
                  <a:pt x="4295952" y="1807529"/>
                  <a:pt x="4303639" y="1807529"/>
                </a:cubicBezTo>
                <a:cubicBezTo>
                  <a:pt x="4311117" y="1807529"/>
                  <a:pt x="4317401" y="1807269"/>
                  <a:pt x="4322491" y="1806750"/>
                </a:cubicBezTo>
                <a:cubicBezTo>
                  <a:pt x="4327581" y="1806230"/>
                  <a:pt x="4331580" y="1805451"/>
                  <a:pt x="4334488" y="1804413"/>
                </a:cubicBezTo>
                <a:cubicBezTo>
                  <a:pt x="4337396" y="1803374"/>
                  <a:pt x="4339474" y="1802076"/>
                  <a:pt x="4340720" y="1800518"/>
                </a:cubicBezTo>
                <a:cubicBezTo>
                  <a:pt x="4341966" y="1798960"/>
                  <a:pt x="4342590" y="1797142"/>
                  <a:pt x="4342590" y="1795064"/>
                </a:cubicBezTo>
                <a:lnTo>
                  <a:pt x="4342590" y="1623368"/>
                </a:lnTo>
                <a:cubicBezTo>
                  <a:pt x="4342590" y="1603217"/>
                  <a:pt x="4340824" y="1585975"/>
                  <a:pt x="4337293" y="1571641"/>
                </a:cubicBezTo>
                <a:cubicBezTo>
                  <a:pt x="4333761" y="1557307"/>
                  <a:pt x="4327996" y="1544790"/>
                  <a:pt x="4319998" y="1534092"/>
                </a:cubicBezTo>
                <a:cubicBezTo>
                  <a:pt x="4312001" y="1523393"/>
                  <a:pt x="4301510" y="1514928"/>
                  <a:pt x="4288526" y="1508696"/>
                </a:cubicBezTo>
                <a:cubicBezTo>
                  <a:pt x="4275542" y="1502464"/>
                  <a:pt x="4259598" y="1499348"/>
                  <a:pt x="4240694" y="1499348"/>
                </a:cubicBezTo>
                <a:close/>
                <a:moveTo>
                  <a:pt x="3989347" y="1499348"/>
                </a:moveTo>
                <a:cubicBezTo>
                  <a:pt x="3983530" y="1499348"/>
                  <a:pt x="3977713" y="1500127"/>
                  <a:pt x="3971896" y="1501685"/>
                </a:cubicBezTo>
                <a:cubicBezTo>
                  <a:pt x="3966080" y="1503243"/>
                  <a:pt x="3960263" y="1505995"/>
                  <a:pt x="3954446" y="1509942"/>
                </a:cubicBezTo>
                <a:cubicBezTo>
                  <a:pt x="3948630" y="1513889"/>
                  <a:pt x="3942501" y="1519239"/>
                  <a:pt x="3936062" y="1525990"/>
                </a:cubicBezTo>
                <a:cubicBezTo>
                  <a:pt x="3929622" y="1532742"/>
                  <a:pt x="3922766" y="1541311"/>
                  <a:pt x="3915495" y="1551698"/>
                </a:cubicBezTo>
                <a:lnTo>
                  <a:pt x="3915495" y="1517109"/>
                </a:lnTo>
                <a:cubicBezTo>
                  <a:pt x="3915495" y="1515032"/>
                  <a:pt x="3914976" y="1513214"/>
                  <a:pt x="3913937" y="1511656"/>
                </a:cubicBezTo>
                <a:cubicBezTo>
                  <a:pt x="3912898" y="1510098"/>
                  <a:pt x="3911184" y="1508800"/>
                  <a:pt x="3908796" y="1507761"/>
                </a:cubicBezTo>
                <a:cubicBezTo>
                  <a:pt x="3906407" y="1506722"/>
                  <a:pt x="3903031" y="1505943"/>
                  <a:pt x="3898668" y="1505424"/>
                </a:cubicBezTo>
                <a:cubicBezTo>
                  <a:pt x="3894306" y="1504905"/>
                  <a:pt x="3888800" y="1504645"/>
                  <a:pt x="3882153" y="1504645"/>
                </a:cubicBezTo>
                <a:cubicBezTo>
                  <a:pt x="3875713" y="1504645"/>
                  <a:pt x="3870364" y="1504905"/>
                  <a:pt x="3866105" y="1505424"/>
                </a:cubicBezTo>
                <a:cubicBezTo>
                  <a:pt x="3861847" y="1505943"/>
                  <a:pt x="3858366" y="1506722"/>
                  <a:pt x="3855666" y="1507761"/>
                </a:cubicBezTo>
                <a:cubicBezTo>
                  <a:pt x="3852966" y="1508800"/>
                  <a:pt x="3851096" y="1510098"/>
                  <a:pt x="3850057" y="1511656"/>
                </a:cubicBezTo>
                <a:cubicBezTo>
                  <a:pt x="3849019" y="1513214"/>
                  <a:pt x="3848499" y="1515032"/>
                  <a:pt x="3848499" y="1517109"/>
                </a:cubicBezTo>
                <a:lnTo>
                  <a:pt x="3848499" y="1795064"/>
                </a:lnTo>
                <a:cubicBezTo>
                  <a:pt x="3848499" y="1797142"/>
                  <a:pt x="3849123" y="1798960"/>
                  <a:pt x="3850369" y="1800518"/>
                </a:cubicBezTo>
                <a:cubicBezTo>
                  <a:pt x="3851616" y="1802076"/>
                  <a:pt x="3853745" y="1803374"/>
                  <a:pt x="3856757" y="1804413"/>
                </a:cubicBezTo>
                <a:cubicBezTo>
                  <a:pt x="3859769" y="1805451"/>
                  <a:pt x="3863768" y="1806230"/>
                  <a:pt x="3868754" y="1806750"/>
                </a:cubicBezTo>
                <a:cubicBezTo>
                  <a:pt x="3873740" y="1807269"/>
                  <a:pt x="3880075" y="1807529"/>
                  <a:pt x="3887762" y="1807529"/>
                </a:cubicBezTo>
                <a:cubicBezTo>
                  <a:pt x="3895448" y="1807529"/>
                  <a:pt x="3901784" y="1807269"/>
                  <a:pt x="3906770" y="1806750"/>
                </a:cubicBezTo>
                <a:cubicBezTo>
                  <a:pt x="3911756" y="1806230"/>
                  <a:pt x="3915755" y="1805451"/>
                  <a:pt x="3918767" y="1804413"/>
                </a:cubicBezTo>
                <a:cubicBezTo>
                  <a:pt x="3921780" y="1803374"/>
                  <a:pt x="3923909" y="1802076"/>
                  <a:pt x="3925155" y="1800518"/>
                </a:cubicBezTo>
                <a:cubicBezTo>
                  <a:pt x="3926402" y="1798960"/>
                  <a:pt x="3927025" y="1797142"/>
                  <a:pt x="3927025" y="1795064"/>
                </a:cubicBezTo>
                <a:lnTo>
                  <a:pt x="3927025" y="1621810"/>
                </a:lnTo>
                <a:cubicBezTo>
                  <a:pt x="3932841" y="1612669"/>
                  <a:pt x="3938295" y="1604983"/>
                  <a:pt x="3943384" y="1598751"/>
                </a:cubicBezTo>
                <a:cubicBezTo>
                  <a:pt x="3948474" y="1592519"/>
                  <a:pt x="3953356" y="1587533"/>
                  <a:pt x="3958030" y="1583794"/>
                </a:cubicBezTo>
                <a:cubicBezTo>
                  <a:pt x="3962704" y="1580054"/>
                  <a:pt x="3967222" y="1577302"/>
                  <a:pt x="3971585" y="1575536"/>
                </a:cubicBezTo>
                <a:cubicBezTo>
                  <a:pt x="3975947" y="1573770"/>
                  <a:pt x="3980310" y="1572887"/>
                  <a:pt x="3984672" y="1572887"/>
                </a:cubicBezTo>
                <a:cubicBezTo>
                  <a:pt x="3988412" y="1572887"/>
                  <a:pt x="3991840" y="1573251"/>
                  <a:pt x="3994956" y="1573978"/>
                </a:cubicBezTo>
                <a:cubicBezTo>
                  <a:pt x="3998072" y="1574705"/>
                  <a:pt x="4000928" y="1575484"/>
                  <a:pt x="4003525" y="1576315"/>
                </a:cubicBezTo>
                <a:cubicBezTo>
                  <a:pt x="4006121" y="1577146"/>
                  <a:pt x="4008459" y="1577925"/>
                  <a:pt x="4010536" y="1578652"/>
                </a:cubicBezTo>
                <a:cubicBezTo>
                  <a:pt x="4012613" y="1579379"/>
                  <a:pt x="4014483" y="1579743"/>
                  <a:pt x="4016145" y="1579743"/>
                </a:cubicBezTo>
                <a:cubicBezTo>
                  <a:pt x="4018222" y="1579743"/>
                  <a:pt x="4019936" y="1579223"/>
                  <a:pt x="4021287" y="1578185"/>
                </a:cubicBezTo>
                <a:cubicBezTo>
                  <a:pt x="4022637" y="1577146"/>
                  <a:pt x="4023728" y="1575276"/>
                  <a:pt x="4024559" y="1572576"/>
                </a:cubicBezTo>
                <a:cubicBezTo>
                  <a:pt x="4025389" y="1569875"/>
                  <a:pt x="4026012" y="1566136"/>
                  <a:pt x="4026428" y="1561358"/>
                </a:cubicBezTo>
                <a:cubicBezTo>
                  <a:pt x="4026843" y="1556580"/>
                  <a:pt x="4027051" y="1550451"/>
                  <a:pt x="4027051" y="1542973"/>
                </a:cubicBezTo>
                <a:cubicBezTo>
                  <a:pt x="4027051" y="1535494"/>
                  <a:pt x="4026947" y="1529574"/>
                  <a:pt x="4026740" y="1525211"/>
                </a:cubicBezTo>
                <a:cubicBezTo>
                  <a:pt x="4026532" y="1520849"/>
                  <a:pt x="4026220" y="1517577"/>
                  <a:pt x="4025804" y="1515395"/>
                </a:cubicBezTo>
                <a:cubicBezTo>
                  <a:pt x="4025389" y="1513214"/>
                  <a:pt x="4024922" y="1511500"/>
                  <a:pt x="4024402" y="1510254"/>
                </a:cubicBezTo>
                <a:cubicBezTo>
                  <a:pt x="4023883" y="1509007"/>
                  <a:pt x="4023052" y="1507865"/>
                  <a:pt x="4021910" y="1506826"/>
                </a:cubicBezTo>
                <a:cubicBezTo>
                  <a:pt x="4020767" y="1505787"/>
                  <a:pt x="4018949" y="1504801"/>
                  <a:pt x="4016457" y="1503866"/>
                </a:cubicBezTo>
                <a:cubicBezTo>
                  <a:pt x="4013964" y="1502931"/>
                  <a:pt x="4011055" y="1502100"/>
                  <a:pt x="4007732" y="1501373"/>
                </a:cubicBezTo>
                <a:cubicBezTo>
                  <a:pt x="4004408" y="1500646"/>
                  <a:pt x="4001187" y="1500127"/>
                  <a:pt x="3998072" y="1499815"/>
                </a:cubicBezTo>
                <a:cubicBezTo>
                  <a:pt x="3994956" y="1499503"/>
                  <a:pt x="3992047" y="1499348"/>
                  <a:pt x="3989347" y="1499348"/>
                </a:cubicBezTo>
                <a:close/>
                <a:moveTo>
                  <a:pt x="3648223" y="1499348"/>
                </a:moveTo>
                <a:cubicBezTo>
                  <a:pt x="3635967" y="1499348"/>
                  <a:pt x="3624074" y="1500334"/>
                  <a:pt x="3612544" y="1502308"/>
                </a:cubicBezTo>
                <a:cubicBezTo>
                  <a:pt x="3601014" y="1504281"/>
                  <a:pt x="3590368" y="1506826"/>
                  <a:pt x="3580604" y="1509942"/>
                </a:cubicBezTo>
                <a:cubicBezTo>
                  <a:pt x="3570841" y="1513058"/>
                  <a:pt x="3562323" y="1516434"/>
                  <a:pt x="3555053" y="1520070"/>
                </a:cubicBezTo>
                <a:cubicBezTo>
                  <a:pt x="3547781" y="1523705"/>
                  <a:pt x="3542691" y="1527029"/>
                  <a:pt x="3539784" y="1530041"/>
                </a:cubicBezTo>
                <a:cubicBezTo>
                  <a:pt x="3536875" y="1533053"/>
                  <a:pt x="3534901" y="1536429"/>
                  <a:pt x="3533862" y="1540168"/>
                </a:cubicBezTo>
                <a:cubicBezTo>
                  <a:pt x="3532824" y="1543908"/>
                  <a:pt x="3532305" y="1548997"/>
                  <a:pt x="3532305" y="1555437"/>
                </a:cubicBezTo>
                <a:cubicBezTo>
                  <a:pt x="3532305" y="1560215"/>
                  <a:pt x="3532616" y="1564578"/>
                  <a:pt x="3533239" y="1568525"/>
                </a:cubicBezTo>
                <a:cubicBezTo>
                  <a:pt x="3533862" y="1572472"/>
                  <a:pt x="3534745" y="1575796"/>
                  <a:pt x="3535888" y="1578496"/>
                </a:cubicBezTo>
                <a:cubicBezTo>
                  <a:pt x="3537031" y="1581197"/>
                  <a:pt x="3538484" y="1583274"/>
                  <a:pt x="3540251" y="1584728"/>
                </a:cubicBezTo>
                <a:cubicBezTo>
                  <a:pt x="3542017" y="1586183"/>
                  <a:pt x="3544042" y="1586910"/>
                  <a:pt x="3546327" y="1586910"/>
                </a:cubicBezTo>
                <a:cubicBezTo>
                  <a:pt x="3549651" y="1586910"/>
                  <a:pt x="3553961" y="1585455"/>
                  <a:pt x="3559259" y="1582547"/>
                </a:cubicBezTo>
                <a:cubicBezTo>
                  <a:pt x="3564556" y="1579639"/>
                  <a:pt x="3571152" y="1576419"/>
                  <a:pt x="3579046" y="1572887"/>
                </a:cubicBezTo>
                <a:cubicBezTo>
                  <a:pt x="3586940" y="1569356"/>
                  <a:pt x="3596029" y="1566136"/>
                  <a:pt x="3606312" y="1563227"/>
                </a:cubicBezTo>
                <a:cubicBezTo>
                  <a:pt x="3616594" y="1560319"/>
                  <a:pt x="3628280" y="1558865"/>
                  <a:pt x="3641368" y="1558865"/>
                </a:cubicBezTo>
                <a:cubicBezTo>
                  <a:pt x="3651339" y="1558865"/>
                  <a:pt x="3659701" y="1559904"/>
                  <a:pt x="3666452" y="1561981"/>
                </a:cubicBezTo>
                <a:cubicBezTo>
                  <a:pt x="3673204" y="1564058"/>
                  <a:pt x="3678605" y="1567278"/>
                  <a:pt x="3682656" y="1571641"/>
                </a:cubicBezTo>
                <a:cubicBezTo>
                  <a:pt x="3686707" y="1576003"/>
                  <a:pt x="3689615" y="1581456"/>
                  <a:pt x="3691381" y="1588000"/>
                </a:cubicBezTo>
                <a:cubicBezTo>
                  <a:pt x="3693147" y="1594544"/>
                  <a:pt x="3694030" y="1602178"/>
                  <a:pt x="3694030" y="1610904"/>
                </a:cubicBezTo>
                <a:lnTo>
                  <a:pt x="3694030" y="1627730"/>
                </a:lnTo>
                <a:lnTo>
                  <a:pt x="3666920" y="1627730"/>
                </a:lnTo>
                <a:cubicBezTo>
                  <a:pt x="3642199" y="1627730"/>
                  <a:pt x="3620490" y="1629600"/>
                  <a:pt x="3601794" y="1633339"/>
                </a:cubicBezTo>
                <a:cubicBezTo>
                  <a:pt x="3583097" y="1637079"/>
                  <a:pt x="3567465" y="1642843"/>
                  <a:pt x="3554896" y="1650634"/>
                </a:cubicBezTo>
                <a:cubicBezTo>
                  <a:pt x="3542328" y="1658424"/>
                  <a:pt x="3532875" y="1668291"/>
                  <a:pt x="3526540" y="1680237"/>
                </a:cubicBezTo>
                <a:cubicBezTo>
                  <a:pt x="3520204" y="1692181"/>
                  <a:pt x="3517036" y="1706256"/>
                  <a:pt x="3517036" y="1722460"/>
                </a:cubicBezTo>
                <a:cubicBezTo>
                  <a:pt x="3517036" y="1737417"/>
                  <a:pt x="3519529" y="1750504"/>
                  <a:pt x="3524515" y="1761722"/>
                </a:cubicBezTo>
                <a:cubicBezTo>
                  <a:pt x="3529500" y="1772940"/>
                  <a:pt x="3536511" y="1782340"/>
                  <a:pt x="3545548" y="1789923"/>
                </a:cubicBezTo>
                <a:cubicBezTo>
                  <a:pt x="3554585" y="1797505"/>
                  <a:pt x="3565283" y="1803218"/>
                  <a:pt x="3577644" y="1807061"/>
                </a:cubicBezTo>
                <a:cubicBezTo>
                  <a:pt x="3590004" y="1810904"/>
                  <a:pt x="3603559" y="1812826"/>
                  <a:pt x="3618309" y="1812826"/>
                </a:cubicBezTo>
                <a:cubicBezTo>
                  <a:pt x="3636174" y="1812826"/>
                  <a:pt x="3652430" y="1809398"/>
                  <a:pt x="3667076" y="1802543"/>
                </a:cubicBezTo>
                <a:cubicBezTo>
                  <a:pt x="3681722" y="1795688"/>
                  <a:pt x="3694757" y="1786132"/>
                  <a:pt x="3706182" y="1773875"/>
                </a:cubicBezTo>
                <a:lnTo>
                  <a:pt x="3706182" y="1795999"/>
                </a:lnTo>
                <a:cubicBezTo>
                  <a:pt x="3706182" y="1798907"/>
                  <a:pt x="3707065" y="1801193"/>
                  <a:pt x="3708831" y="1802855"/>
                </a:cubicBezTo>
                <a:cubicBezTo>
                  <a:pt x="3710597" y="1804516"/>
                  <a:pt x="3713609" y="1805711"/>
                  <a:pt x="3717868" y="1806438"/>
                </a:cubicBezTo>
                <a:cubicBezTo>
                  <a:pt x="3722126" y="1807165"/>
                  <a:pt x="3728930" y="1807529"/>
                  <a:pt x="3738278" y="1807529"/>
                </a:cubicBezTo>
                <a:cubicBezTo>
                  <a:pt x="3747003" y="1807529"/>
                  <a:pt x="3753599" y="1807165"/>
                  <a:pt x="3758065" y="1806438"/>
                </a:cubicBezTo>
                <a:cubicBezTo>
                  <a:pt x="3762532" y="1805711"/>
                  <a:pt x="3765804" y="1804516"/>
                  <a:pt x="3767881" y="1802855"/>
                </a:cubicBezTo>
                <a:cubicBezTo>
                  <a:pt x="3769958" y="1801193"/>
                  <a:pt x="3770997" y="1798907"/>
                  <a:pt x="3770997" y="1795999"/>
                </a:cubicBezTo>
                <a:lnTo>
                  <a:pt x="3770997" y="1609034"/>
                </a:lnTo>
                <a:cubicBezTo>
                  <a:pt x="3770997" y="1589922"/>
                  <a:pt x="3768712" y="1573407"/>
                  <a:pt x="3764141" y="1559488"/>
                </a:cubicBezTo>
                <a:cubicBezTo>
                  <a:pt x="3759571" y="1545570"/>
                  <a:pt x="3752301" y="1534196"/>
                  <a:pt x="3742329" y="1525367"/>
                </a:cubicBezTo>
                <a:cubicBezTo>
                  <a:pt x="3732357" y="1516538"/>
                  <a:pt x="3719634" y="1509994"/>
                  <a:pt x="3704157" y="1505736"/>
                </a:cubicBezTo>
                <a:cubicBezTo>
                  <a:pt x="3688680" y="1501477"/>
                  <a:pt x="3670036" y="1499348"/>
                  <a:pt x="3648223" y="1499348"/>
                </a:cubicBezTo>
                <a:close/>
                <a:moveTo>
                  <a:pt x="3335903" y="1499348"/>
                </a:moveTo>
                <a:cubicBezTo>
                  <a:pt x="3313882" y="1499348"/>
                  <a:pt x="3294095" y="1502983"/>
                  <a:pt x="3276541" y="1510254"/>
                </a:cubicBezTo>
                <a:cubicBezTo>
                  <a:pt x="3258987" y="1517525"/>
                  <a:pt x="3244081" y="1528068"/>
                  <a:pt x="3231825" y="1541882"/>
                </a:cubicBezTo>
                <a:cubicBezTo>
                  <a:pt x="3219569" y="1555697"/>
                  <a:pt x="3210220" y="1572524"/>
                  <a:pt x="3203781" y="1592363"/>
                </a:cubicBezTo>
                <a:cubicBezTo>
                  <a:pt x="3197340" y="1612202"/>
                  <a:pt x="3194121" y="1634482"/>
                  <a:pt x="3194121" y="1659203"/>
                </a:cubicBezTo>
                <a:cubicBezTo>
                  <a:pt x="3194121" y="1685170"/>
                  <a:pt x="3197185" y="1707814"/>
                  <a:pt x="3203314" y="1727134"/>
                </a:cubicBezTo>
                <a:cubicBezTo>
                  <a:pt x="3209441" y="1746453"/>
                  <a:pt x="3218738" y="1762449"/>
                  <a:pt x="3231202" y="1775121"/>
                </a:cubicBezTo>
                <a:cubicBezTo>
                  <a:pt x="3243667" y="1787793"/>
                  <a:pt x="3259195" y="1797246"/>
                  <a:pt x="3277788" y="1803478"/>
                </a:cubicBezTo>
                <a:cubicBezTo>
                  <a:pt x="3296380" y="1809710"/>
                  <a:pt x="3318037" y="1812826"/>
                  <a:pt x="3342759" y="1812826"/>
                </a:cubicBezTo>
                <a:cubicBezTo>
                  <a:pt x="3356469" y="1812826"/>
                  <a:pt x="3369349" y="1811943"/>
                  <a:pt x="3381398" y="1810177"/>
                </a:cubicBezTo>
                <a:cubicBezTo>
                  <a:pt x="3393446" y="1808412"/>
                  <a:pt x="3404145" y="1806334"/>
                  <a:pt x="3413493" y="1803945"/>
                </a:cubicBezTo>
                <a:cubicBezTo>
                  <a:pt x="3422842" y="1801556"/>
                  <a:pt x="3430528" y="1799115"/>
                  <a:pt x="3436553" y="1796622"/>
                </a:cubicBezTo>
                <a:cubicBezTo>
                  <a:pt x="3442577" y="1794130"/>
                  <a:pt x="3446264" y="1792156"/>
                  <a:pt x="3447615" y="1790702"/>
                </a:cubicBezTo>
                <a:cubicBezTo>
                  <a:pt x="3448965" y="1789248"/>
                  <a:pt x="3450055" y="1787742"/>
                  <a:pt x="3450886" y="1786184"/>
                </a:cubicBezTo>
                <a:cubicBezTo>
                  <a:pt x="3451718" y="1784625"/>
                  <a:pt x="3452340" y="1782704"/>
                  <a:pt x="3452756" y="1780419"/>
                </a:cubicBezTo>
                <a:cubicBezTo>
                  <a:pt x="3453171" y="1778134"/>
                  <a:pt x="3453483" y="1775381"/>
                  <a:pt x="3453691" y="1772161"/>
                </a:cubicBezTo>
                <a:cubicBezTo>
                  <a:pt x="3453898" y="1768941"/>
                  <a:pt x="3454002" y="1765046"/>
                  <a:pt x="3454002" y="1760476"/>
                </a:cubicBezTo>
                <a:cubicBezTo>
                  <a:pt x="3454002" y="1755282"/>
                  <a:pt x="3453847" y="1750972"/>
                  <a:pt x="3453535" y="1747544"/>
                </a:cubicBezTo>
                <a:cubicBezTo>
                  <a:pt x="3453223" y="1744116"/>
                  <a:pt x="3452652" y="1741468"/>
                  <a:pt x="3451821" y="1739598"/>
                </a:cubicBezTo>
                <a:cubicBezTo>
                  <a:pt x="3450990" y="1737728"/>
                  <a:pt x="3449952" y="1736430"/>
                  <a:pt x="3448706" y="1735703"/>
                </a:cubicBezTo>
                <a:cubicBezTo>
                  <a:pt x="3447459" y="1734976"/>
                  <a:pt x="3445901" y="1734612"/>
                  <a:pt x="3444031" y="1734612"/>
                </a:cubicBezTo>
                <a:cubicBezTo>
                  <a:pt x="3440915" y="1734612"/>
                  <a:pt x="3436864" y="1735599"/>
                  <a:pt x="3431878" y="1737573"/>
                </a:cubicBezTo>
                <a:cubicBezTo>
                  <a:pt x="3426892" y="1739546"/>
                  <a:pt x="3420608" y="1741727"/>
                  <a:pt x="3413026" y="1744116"/>
                </a:cubicBezTo>
                <a:cubicBezTo>
                  <a:pt x="3405443" y="1746505"/>
                  <a:pt x="3396458" y="1748687"/>
                  <a:pt x="3386071" y="1750660"/>
                </a:cubicBezTo>
                <a:cubicBezTo>
                  <a:pt x="3375685" y="1752634"/>
                  <a:pt x="3363636" y="1753620"/>
                  <a:pt x="3349925" y="1753620"/>
                </a:cubicBezTo>
                <a:cubicBezTo>
                  <a:pt x="3336422" y="1753620"/>
                  <a:pt x="3324840" y="1751855"/>
                  <a:pt x="3315181" y="1748323"/>
                </a:cubicBezTo>
                <a:cubicBezTo>
                  <a:pt x="3305521" y="1744791"/>
                  <a:pt x="3297626" y="1739650"/>
                  <a:pt x="3291499" y="1732898"/>
                </a:cubicBezTo>
                <a:cubicBezTo>
                  <a:pt x="3285370" y="1726147"/>
                  <a:pt x="3280904" y="1717941"/>
                  <a:pt x="3278100" y="1708281"/>
                </a:cubicBezTo>
                <a:cubicBezTo>
                  <a:pt x="3275295" y="1698621"/>
                  <a:pt x="3273892" y="1687871"/>
                  <a:pt x="3273892" y="1676030"/>
                </a:cubicBezTo>
                <a:lnTo>
                  <a:pt x="3443096" y="1676030"/>
                </a:lnTo>
                <a:cubicBezTo>
                  <a:pt x="3450575" y="1676030"/>
                  <a:pt x="3456443" y="1673745"/>
                  <a:pt x="3460702" y="1669174"/>
                </a:cubicBezTo>
                <a:cubicBezTo>
                  <a:pt x="3464961" y="1664604"/>
                  <a:pt x="3467090" y="1657541"/>
                  <a:pt x="3467090" y="1647985"/>
                </a:cubicBezTo>
                <a:lnTo>
                  <a:pt x="3467090" y="1635521"/>
                </a:lnTo>
                <a:cubicBezTo>
                  <a:pt x="3467090" y="1615993"/>
                  <a:pt x="3464597" y="1597920"/>
                  <a:pt x="3459611" y="1581301"/>
                </a:cubicBezTo>
                <a:cubicBezTo>
                  <a:pt x="3454626" y="1564682"/>
                  <a:pt x="3446836" y="1550296"/>
                  <a:pt x="3436241" y="1538143"/>
                </a:cubicBezTo>
                <a:cubicBezTo>
                  <a:pt x="3425646" y="1525990"/>
                  <a:pt x="3412091" y="1516486"/>
                  <a:pt x="3395576" y="1509631"/>
                </a:cubicBezTo>
                <a:cubicBezTo>
                  <a:pt x="3379061" y="1502775"/>
                  <a:pt x="3359169" y="1499348"/>
                  <a:pt x="3335903" y="1499348"/>
                </a:cubicBezTo>
                <a:close/>
                <a:moveTo>
                  <a:pt x="2621527" y="1499348"/>
                </a:moveTo>
                <a:cubicBezTo>
                  <a:pt x="2599508" y="1499348"/>
                  <a:pt x="2579720" y="1502983"/>
                  <a:pt x="2562166" y="1510254"/>
                </a:cubicBezTo>
                <a:cubicBezTo>
                  <a:pt x="2544612" y="1517525"/>
                  <a:pt x="2529707" y="1528068"/>
                  <a:pt x="2517450" y="1541882"/>
                </a:cubicBezTo>
                <a:cubicBezTo>
                  <a:pt x="2505194" y="1555697"/>
                  <a:pt x="2495845" y="1572524"/>
                  <a:pt x="2489405" y="1592363"/>
                </a:cubicBezTo>
                <a:cubicBezTo>
                  <a:pt x="2482966" y="1612202"/>
                  <a:pt x="2479746" y="1634482"/>
                  <a:pt x="2479746" y="1659203"/>
                </a:cubicBezTo>
                <a:cubicBezTo>
                  <a:pt x="2479746" y="1685170"/>
                  <a:pt x="2482810" y="1707814"/>
                  <a:pt x="2488938" y="1727134"/>
                </a:cubicBezTo>
                <a:cubicBezTo>
                  <a:pt x="2495066" y="1746453"/>
                  <a:pt x="2504363" y="1762449"/>
                  <a:pt x="2516827" y="1775121"/>
                </a:cubicBezTo>
                <a:cubicBezTo>
                  <a:pt x="2529291" y="1787793"/>
                  <a:pt x="2544820" y="1797246"/>
                  <a:pt x="2563413" y="1803478"/>
                </a:cubicBezTo>
                <a:cubicBezTo>
                  <a:pt x="2582005" y="1809710"/>
                  <a:pt x="2603662" y="1812826"/>
                  <a:pt x="2628383" y="1812826"/>
                </a:cubicBezTo>
                <a:cubicBezTo>
                  <a:pt x="2642094" y="1812826"/>
                  <a:pt x="2654974" y="1811943"/>
                  <a:pt x="2667022" y="1810177"/>
                </a:cubicBezTo>
                <a:cubicBezTo>
                  <a:pt x="2679071" y="1808412"/>
                  <a:pt x="2689770" y="1806334"/>
                  <a:pt x="2699118" y="1803945"/>
                </a:cubicBezTo>
                <a:cubicBezTo>
                  <a:pt x="2708466" y="1801556"/>
                  <a:pt x="2716153" y="1799115"/>
                  <a:pt x="2722177" y="1796622"/>
                </a:cubicBezTo>
                <a:cubicBezTo>
                  <a:pt x="2728202" y="1794130"/>
                  <a:pt x="2731889" y="1792156"/>
                  <a:pt x="2733239" y="1790702"/>
                </a:cubicBezTo>
                <a:cubicBezTo>
                  <a:pt x="2734590" y="1789248"/>
                  <a:pt x="2735680" y="1787742"/>
                  <a:pt x="2736512" y="1786184"/>
                </a:cubicBezTo>
                <a:cubicBezTo>
                  <a:pt x="2737342" y="1784625"/>
                  <a:pt x="2737965" y="1782704"/>
                  <a:pt x="2738381" y="1780419"/>
                </a:cubicBezTo>
                <a:cubicBezTo>
                  <a:pt x="2738796" y="1778134"/>
                  <a:pt x="2739108" y="1775381"/>
                  <a:pt x="2739316" y="1772161"/>
                </a:cubicBezTo>
                <a:cubicBezTo>
                  <a:pt x="2739523" y="1768941"/>
                  <a:pt x="2739627" y="1765046"/>
                  <a:pt x="2739627" y="1760476"/>
                </a:cubicBezTo>
                <a:cubicBezTo>
                  <a:pt x="2739627" y="1755282"/>
                  <a:pt x="2739472" y="1750972"/>
                  <a:pt x="2739160" y="1747544"/>
                </a:cubicBezTo>
                <a:cubicBezTo>
                  <a:pt x="2738848" y="1744116"/>
                  <a:pt x="2738277" y="1741468"/>
                  <a:pt x="2737446" y="1739598"/>
                </a:cubicBezTo>
                <a:cubicBezTo>
                  <a:pt x="2736615" y="1737728"/>
                  <a:pt x="2735576" y="1736430"/>
                  <a:pt x="2734330" y="1735703"/>
                </a:cubicBezTo>
                <a:cubicBezTo>
                  <a:pt x="2733084" y="1734976"/>
                  <a:pt x="2731526" y="1734612"/>
                  <a:pt x="2729656" y="1734612"/>
                </a:cubicBezTo>
                <a:cubicBezTo>
                  <a:pt x="2726540" y="1734612"/>
                  <a:pt x="2722489" y="1735599"/>
                  <a:pt x="2717503" y="1737573"/>
                </a:cubicBezTo>
                <a:cubicBezTo>
                  <a:pt x="2712518" y="1739546"/>
                  <a:pt x="2706233" y="1741727"/>
                  <a:pt x="2698651" y="1744116"/>
                </a:cubicBezTo>
                <a:cubicBezTo>
                  <a:pt x="2691068" y="1746505"/>
                  <a:pt x="2682084" y="1748687"/>
                  <a:pt x="2671696" y="1750660"/>
                </a:cubicBezTo>
                <a:cubicBezTo>
                  <a:pt x="2661309" y="1752634"/>
                  <a:pt x="2649261" y="1753620"/>
                  <a:pt x="2635550" y="1753620"/>
                </a:cubicBezTo>
                <a:cubicBezTo>
                  <a:pt x="2622047" y="1753620"/>
                  <a:pt x="2610465" y="1751855"/>
                  <a:pt x="2600805" y="1748323"/>
                </a:cubicBezTo>
                <a:cubicBezTo>
                  <a:pt x="2591146" y="1744791"/>
                  <a:pt x="2583251" y="1739650"/>
                  <a:pt x="2577124" y="1732898"/>
                </a:cubicBezTo>
                <a:cubicBezTo>
                  <a:pt x="2570995" y="1726147"/>
                  <a:pt x="2566529" y="1717941"/>
                  <a:pt x="2563724" y="1708281"/>
                </a:cubicBezTo>
                <a:cubicBezTo>
                  <a:pt x="2560920" y="1698621"/>
                  <a:pt x="2559517" y="1687871"/>
                  <a:pt x="2559517" y="1676030"/>
                </a:cubicBezTo>
                <a:lnTo>
                  <a:pt x="2728721" y="1676030"/>
                </a:lnTo>
                <a:cubicBezTo>
                  <a:pt x="2736200" y="1676030"/>
                  <a:pt x="2742069" y="1673745"/>
                  <a:pt x="2746327" y="1669174"/>
                </a:cubicBezTo>
                <a:cubicBezTo>
                  <a:pt x="2750586" y="1664604"/>
                  <a:pt x="2752715" y="1657541"/>
                  <a:pt x="2752715" y="1647985"/>
                </a:cubicBezTo>
                <a:lnTo>
                  <a:pt x="2752715" y="1635521"/>
                </a:lnTo>
                <a:cubicBezTo>
                  <a:pt x="2752715" y="1615993"/>
                  <a:pt x="2750222" y="1597920"/>
                  <a:pt x="2745236" y="1581301"/>
                </a:cubicBezTo>
                <a:cubicBezTo>
                  <a:pt x="2740251" y="1564682"/>
                  <a:pt x="2732460" y="1550296"/>
                  <a:pt x="2721866" y="1538143"/>
                </a:cubicBezTo>
                <a:cubicBezTo>
                  <a:pt x="2711271" y="1525990"/>
                  <a:pt x="2697716" y="1516486"/>
                  <a:pt x="2681201" y="1509631"/>
                </a:cubicBezTo>
                <a:cubicBezTo>
                  <a:pt x="2664685" y="1502775"/>
                  <a:pt x="2644794" y="1499348"/>
                  <a:pt x="2621527" y="1499348"/>
                </a:cubicBezTo>
                <a:close/>
                <a:moveTo>
                  <a:pt x="2316644" y="1499348"/>
                </a:moveTo>
                <a:cubicBezTo>
                  <a:pt x="2299401" y="1499348"/>
                  <a:pt x="2282834" y="1503502"/>
                  <a:pt x="2266942" y="1511812"/>
                </a:cubicBezTo>
                <a:cubicBezTo>
                  <a:pt x="2251050" y="1520121"/>
                  <a:pt x="2235418" y="1532586"/>
                  <a:pt x="2220045" y="1549205"/>
                </a:cubicBezTo>
                <a:lnTo>
                  <a:pt x="2220045" y="1517109"/>
                </a:lnTo>
                <a:cubicBezTo>
                  <a:pt x="2220045" y="1515032"/>
                  <a:pt x="2219526" y="1513214"/>
                  <a:pt x="2218487" y="1511656"/>
                </a:cubicBezTo>
                <a:cubicBezTo>
                  <a:pt x="2217448" y="1510098"/>
                  <a:pt x="2215734" y="1508800"/>
                  <a:pt x="2213345" y="1507761"/>
                </a:cubicBezTo>
                <a:cubicBezTo>
                  <a:pt x="2210956" y="1506722"/>
                  <a:pt x="2207581" y="1505943"/>
                  <a:pt x="2203219" y="1505424"/>
                </a:cubicBezTo>
                <a:cubicBezTo>
                  <a:pt x="2198856" y="1504905"/>
                  <a:pt x="2193351" y="1504645"/>
                  <a:pt x="2186703" y="1504645"/>
                </a:cubicBezTo>
                <a:cubicBezTo>
                  <a:pt x="2180263" y="1504645"/>
                  <a:pt x="2174914" y="1504905"/>
                  <a:pt x="2170655" y="1505424"/>
                </a:cubicBezTo>
                <a:cubicBezTo>
                  <a:pt x="2166396" y="1505943"/>
                  <a:pt x="2162917" y="1506722"/>
                  <a:pt x="2160216" y="1507761"/>
                </a:cubicBezTo>
                <a:cubicBezTo>
                  <a:pt x="2157516" y="1508800"/>
                  <a:pt x="2155646" y="1510098"/>
                  <a:pt x="2154607" y="1511656"/>
                </a:cubicBezTo>
                <a:cubicBezTo>
                  <a:pt x="2153568" y="1513214"/>
                  <a:pt x="2153049" y="1515032"/>
                  <a:pt x="2153049" y="1517109"/>
                </a:cubicBezTo>
                <a:lnTo>
                  <a:pt x="2153049" y="1795064"/>
                </a:lnTo>
                <a:cubicBezTo>
                  <a:pt x="2153049" y="1797142"/>
                  <a:pt x="2153672" y="1798960"/>
                  <a:pt x="2154919" y="1800518"/>
                </a:cubicBezTo>
                <a:cubicBezTo>
                  <a:pt x="2156165" y="1802076"/>
                  <a:pt x="2158295" y="1803374"/>
                  <a:pt x="2161307" y="1804413"/>
                </a:cubicBezTo>
                <a:cubicBezTo>
                  <a:pt x="2164319" y="1805451"/>
                  <a:pt x="2168318" y="1806230"/>
                  <a:pt x="2173304" y="1806750"/>
                </a:cubicBezTo>
                <a:cubicBezTo>
                  <a:pt x="2178289" y="1807269"/>
                  <a:pt x="2184626" y="1807529"/>
                  <a:pt x="2192312" y="1807529"/>
                </a:cubicBezTo>
                <a:cubicBezTo>
                  <a:pt x="2199998" y="1807529"/>
                  <a:pt x="2206334" y="1807269"/>
                  <a:pt x="2211320" y="1806750"/>
                </a:cubicBezTo>
                <a:cubicBezTo>
                  <a:pt x="2216306" y="1806230"/>
                  <a:pt x="2220305" y="1805451"/>
                  <a:pt x="2223317" y="1804413"/>
                </a:cubicBezTo>
                <a:cubicBezTo>
                  <a:pt x="2226329" y="1803374"/>
                  <a:pt x="2228458" y="1802076"/>
                  <a:pt x="2229705" y="1800518"/>
                </a:cubicBezTo>
                <a:cubicBezTo>
                  <a:pt x="2230951" y="1798960"/>
                  <a:pt x="2231575" y="1797142"/>
                  <a:pt x="2231575" y="1795064"/>
                </a:cubicBezTo>
                <a:lnTo>
                  <a:pt x="2231575" y="1610280"/>
                </a:lnTo>
                <a:cubicBezTo>
                  <a:pt x="2242585" y="1596362"/>
                  <a:pt x="2253180" y="1585767"/>
                  <a:pt x="2263359" y="1578496"/>
                </a:cubicBezTo>
                <a:cubicBezTo>
                  <a:pt x="2273538" y="1571225"/>
                  <a:pt x="2283614" y="1567590"/>
                  <a:pt x="2293585" y="1567590"/>
                </a:cubicBezTo>
                <a:cubicBezTo>
                  <a:pt x="2301479" y="1567590"/>
                  <a:pt x="2308386" y="1569096"/>
                  <a:pt x="2314307" y="1572108"/>
                </a:cubicBezTo>
                <a:cubicBezTo>
                  <a:pt x="2320227" y="1575120"/>
                  <a:pt x="2325058" y="1579379"/>
                  <a:pt x="2328797" y="1584884"/>
                </a:cubicBezTo>
                <a:cubicBezTo>
                  <a:pt x="2332536" y="1590389"/>
                  <a:pt x="2335393" y="1596985"/>
                  <a:pt x="2337366" y="1604671"/>
                </a:cubicBezTo>
                <a:cubicBezTo>
                  <a:pt x="2339340" y="1612358"/>
                  <a:pt x="2340326" y="1622952"/>
                  <a:pt x="2340326" y="1636455"/>
                </a:cubicBezTo>
                <a:lnTo>
                  <a:pt x="2340326" y="1795064"/>
                </a:lnTo>
                <a:cubicBezTo>
                  <a:pt x="2340326" y="1797142"/>
                  <a:pt x="2340950" y="1798960"/>
                  <a:pt x="2342196" y="1800518"/>
                </a:cubicBezTo>
                <a:cubicBezTo>
                  <a:pt x="2343442" y="1802076"/>
                  <a:pt x="2345519" y="1803374"/>
                  <a:pt x="2348428" y="1804413"/>
                </a:cubicBezTo>
                <a:cubicBezTo>
                  <a:pt x="2351336" y="1805451"/>
                  <a:pt x="2355335" y="1806230"/>
                  <a:pt x="2360425" y="1806750"/>
                </a:cubicBezTo>
                <a:cubicBezTo>
                  <a:pt x="2365514" y="1807269"/>
                  <a:pt x="2371902" y="1807529"/>
                  <a:pt x="2379589" y="1807529"/>
                </a:cubicBezTo>
                <a:cubicBezTo>
                  <a:pt x="2387068" y="1807529"/>
                  <a:pt x="2393352" y="1807269"/>
                  <a:pt x="2398441" y="1806750"/>
                </a:cubicBezTo>
                <a:cubicBezTo>
                  <a:pt x="2403531" y="1806230"/>
                  <a:pt x="2407530" y="1805451"/>
                  <a:pt x="2410438" y="1804413"/>
                </a:cubicBezTo>
                <a:cubicBezTo>
                  <a:pt x="2413346" y="1803374"/>
                  <a:pt x="2415424" y="1802076"/>
                  <a:pt x="2416670" y="1800518"/>
                </a:cubicBezTo>
                <a:cubicBezTo>
                  <a:pt x="2417917" y="1798960"/>
                  <a:pt x="2418540" y="1797142"/>
                  <a:pt x="2418540" y="1795064"/>
                </a:cubicBezTo>
                <a:lnTo>
                  <a:pt x="2418540" y="1623368"/>
                </a:lnTo>
                <a:cubicBezTo>
                  <a:pt x="2418540" y="1603217"/>
                  <a:pt x="2416774" y="1585975"/>
                  <a:pt x="2413243" y="1571641"/>
                </a:cubicBezTo>
                <a:cubicBezTo>
                  <a:pt x="2409711" y="1557307"/>
                  <a:pt x="2403946" y="1544790"/>
                  <a:pt x="2395948" y="1534092"/>
                </a:cubicBezTo>
                <a:cubicBezTo>
                  <a:pt x="2387950" y="1523393"/>
                  <a:pt x="2377460" y="1514928"/>
                  <a:pt x="2364476" y="1508696"/>
                </a:cubicBezTo>
                <a:cubicBezTo>
                  <a:pt x="2351492" y="1502464"/>
                  <a:pt x="2335548" y="1499348"/>
                  <a:pt x="2316644" y="1499348"/>
                </a:cubicBezTo>
                <a:close/>
                <a:moveTo>
                  <a:pt x="1190773" y="1499348"/>
                </a:moveTo>
                <a:cubicBezTo>
                  <a:pt x="1178516" y="1499348"/>
                  <a:pt x="1166623" y="1500334"/>
                  <a:pt x="1155094" y="1502308"/>
                </a:cubicBezTo>
                <a:cubicBezTo>
                  <a:pt x="1143564" y="1504281"/>
                  <a:pt x="1132918" y="1506826"/>
                  <a:pt x="1123154" y="1509942"/>
                </a:cubicBezTo>
                <a:cubicBezTo>
                  <a:pt x="1113390" y="1513058"/>
                  <a:pt x="1104873" y="1516434"/>
                  <a:pt x="1097602" y="1520070"/>
                </a:cubicBezTo>
                <a:cubicBezTo>
                  <a:pt x="1090331" y="1523705"/>
                  <a:pt x="1085241" y="1527029"/>
                  <a:pt x="1082333" y="1530041"/>
                </a:cubicBezTo>
                <a:cubicBezTo>
                  <a:pt x="1079425" y="1533053"/>
                  <a:pt x="1077451" y="1536429"/>
                  <a:pt x="1076412" y="1540168"/>
                </a:cubicBezTo>
                <a:cubicBezTo>
                  <a:pt x="1075374" y="1543908"/>
                  <a:pt x="1074855" y="1548997"/>
                  <a:pt x="1074855" y="1555437"/>
                </a:cubicBezTo>
                <a:cubicBezTo>
                  <a:pt x="1074855" y="1560215"/>
                  <a:pt x="1075166" y="1564578"/>
                  <a:pt x="1075789" y="1568525"/>
                </a:cubicBezTo>
                <a:cubicBezTo>
                  <a:pt x="1076412" y="1572472"/>
                  <a:pt x="1077295" y="1575796"/>
                  <a:pt x="1078438" y="1578496"/>
                </a:cubicBezTo>
                <a:cubicBezTo>
                  <a:pt x="1079581" y="1581197"/>
                  <a:pt x="1081035" y="1583274"/>
                  <a:pt x="1082800" y="1584728"/>
                </a:cubicBezTo>
                <a:cubicBezTo>
                  <a:pt x="1084566" y="1586183"/>
                  <a:pt x="1086592" y="1586910"/>
                  <a:pt x="1088877" y="1586910"/>
                </a:cubicBezTo>
                <a:cubicBezTo>
                  <a:pt x="1092201" y="1586910"/>
                  <a:pt x="1096511" y="1585455"/>
                  <a:pt x="1101809" y="1582547"/>
                </a:cubicBezTo>
                <a:cubicBezTo>
                  <a:pt x="1107106" y="1579639"/>
                  <a:pt x="1113702" y="1576419"/>
                  <a:pt x="1121596" y="1572887"/>
                </a:cubicBezTo>
                <a:cubicBezTo>
                  <a:pt x="1129490" y="1569356"/>
                  <a:pt x="1138579" y="1566136"/>
                  <a:pt x="1148862" y="1563227"/>
                </a:cubicBezTo>
                <a:cubicBezTo>
                  <a:pt x="1159145" y="1560319"/>
                  <a:pt x="1170830" y="1558865"/>
                  <a:pt x="1183918" y="1558865"/>
                </a:cubicBezTo>
                <a:cubicBezTo>
                  <a:pt x="1193889" y="1558865"/>
                  <a:pt x="1202251" y="1559904"/>
                  <a:pt x="1209002" y="1561981"/>
                </a:cubicBezTo>
                <a:cubicBezTo>
                  <a:pt x="1215754" y="1564058"/>
                  <a:pt x="1221155" y="1567278"/>
                  <a:pt x="1225206" y="1571641"/>
                </a:cubicBezTo>
                <a:cubicBezTo>
                  <a:pt x="1229257" y="1576003"/>
                  <a:pt x="1232165" y="1581456"/>
                  <a:pt x="1233931" y="1588000"/>
                </a:cubicBezTo>
                <a:cubicBezTo>
                  <a:pt x="1235697" y="1594544"/>
                  <a:pt x="1236580" y="1602178"/>
                  <a:pt x="1236580" y="1610904"/>
                </a:cubicBezTo>
                <a:lnTo>
                  <a:pt x="1236580" y="1627730"/>
                </a:lnTo>
                <a:lnTo>
                  <a:pt x="1209470" y="1627730"/>
                </a:lnTo>
                <a:cubicBezTo>
                  <a:pt x="1184749" y="1627730"/>
                  <a:pt x="1163040" y="1629600"/>
                  <a:pt x="1144343" y="1633339"/>
                </a:cubicBezTo>
                <a:cubicBezTo>
                  <a:pt x="1125647" y="1637079"/>
                  <a:pt x="1110014" y="1642843"/>
                  <a:pt x="1097446" y="1650634"/>
                </a:cubicBezTo>
                <a:cubicBezTo>
                  <a:pt x="1084878" y="1658424"/>
                  <a:pt x="1075426" y="1668291"/>
                  <a:pt x="1069090" y="1680237"/>
                </a:cubicBezTo>
                <a:cubicBezTo>
                  <a:pt x="1062754" y="1692181"/>
                  <a:pt x="1059586" y="1706256"/>
                  <a:pt x="1059586" y="1722460"/>
                </a:cubicBezTo>
                <a:cubicBezTo>
                  <a:pt x="1059586" y="1737417"/>
                  <a:pt x="1062078" y="1750504"/>
                  <a:pt x="1067064" y="1761722"/>
                </a:cubicBezTo>
                <a:cubicBezTo>
                  <a:pt x="1072050" y="1772940"/>
                  <a:pt x="1079061" y="1782340"/>
                  <a:pt x="1088098" y="1789923"/>
                </a:cubicBezTo>
                <a:cubicBezTo>
                  <a:pt x="1097135" y="1797505"/>
                  <a:pt x="1107833" y="1803218"/>
                  <a:pt x="1120193" y="1807061"/>
                </a:cubicBezTo>
                <a:cubicBezTo>
                  <a:pt x="1132554" y="1810904"/>
                  <a:pt x="1146109" y="1812826"/>
                  <a:pt x="1160859" y="1812826"/>
                </a:cubicBezTo>
                <a:cubicBezTo>
                  <a:pt x="1178724" y="1812826"/>
                  <a:pt x="1194980" y="1809398"/>
                  <a:pt x="1209625" y="1802543"/>
                </a:cubicBezTo>
                <a:cubicBezTo>
                  <a:pt x="1224271" y="1795688"/>
                  <a:pt x="1237307" y="1786132"/>
                  <a:pt x="1248732" y="1773875"/>
                </a:cubicBezTo>
                <a:lnTo>
                  <a:pt x="1248732" y="1795999"/>
                </a:lnTo>
                <a:cubicBezTo>
                  <a:pt x="1248732" y="1798907"/>
                  <a:pt x="1249615" y="1801193"/>
                  <a:pt x="1251381" y="1802855"/>
                </a:cubicBezTo>
                <a:cubicBezTo>
                  <a:pt x="1253147" y="1804516"/>
                  <a:pt x="1256159" y="1805711"/>
                  <a:pt x="1260418" y="1806438"/>
                </a:cubicBezTo>
                <a:cubicBezTo>
                  <a:pt x="1264676" y="1807165"/>
                  <a:pt x="1271480" y="1807529"/>
                  <a:pt x="1280828" y="1807529"/>
                </a:cubicBezTo>
                <a:cubicBezTo>
                  <a:pt x="1289553" y="1807529"/>
                  <a:pt x="1296149" y="1807165"/>
                  <a:pt x="1300615" y="1806438"/>
                </a:cubicBezTo>
                <a:cubicBezTo>
                  <a:pt x="1305082" y="1805711"/>
                  <a:pt x="1308354" y="1804516"/>
                  <a:pt x="1310431" y="1802855"/>
                </a:cubicBezTo>
                <a:cubicBezTo>
                  <a:pt x="1312508" y="1801193"/>
                  <a:pt x="1313547" y="1798907"/>
                  <a:pt x="1313547" y="1795999"/>
                </a:cubicBezTo>
                <a:lnTo>
                  <a:pt x="1313547" y="1609034"/>
                </a:lnTo>
                <a:cubicBezTo>
                  <a:pt x="1313547" y="1589922"/>
                  <a:pt x="1311262" y="1573407"/>
                  <a:pt x="1306692" y="1559488"/>
                </a:cubicBezTo>
                <a:cubicBezTo>
                  <a:pt x="1302121" y="1545570"/>
                  <a:pt x="1294851" y="1534196"/>
                  <a:pt x="1284879" y="1525367"/>
                </a:cubicBezTo>
                <a:cubicBezTo>
                  <a:pt x="1274907" y="1516538"/>
                  <a:pt x="1262183" y="1509994"/>
                  <a:pt x="1246707" y="1505736"/>
                </a:cubicBezTo>
                <a:cubicBezTo>
                  <a:pt x="1231230" y="1501477"/>
                  <a:pt x="1212586" y="1499348"/>
                  <a:pt x="1190773" y="1499348"/>
                </a:cubicBezTo>
                <a:close/>
                <a:moveTo>
                  <a:pt x="6858989" y="1466629"/>
                </a:moveTo>
                <a:lnTo>
                  <a:pt x="6900433" y="1466629"/>
                </a:lnTo>
                <a:cubicBezTo>
                  <a:pt x="6925570" y="1466629"/>
                  <a:pt x="6945877" y="1470004"/>
                  <a:pt x="6961353" y="1476756"/>
                </a:cubicBezTo>
                <a:cubicBezTo>
                  <a:pt x="6976829" y="1483507"/>
                  <a:pt x="6989502" y="1492908"/>
                  <a:pt x="6999369" y="1504957"/>
                </a:cubicBezTo>
                <a:cubicBezTo>
                  <a:pt x="7009237" y="1517005"/>
                  <a:pt x="7016404" y="1531236"/>
                  <a:pt x="7020870" y="1547647"/>
                </a:cubicBezTo>
                <a:cubicBezTo>
                  <a:pt x="7025337" y="1564058"/>
                  <a:pt x="7027570" y="1581820"/>
                  <a:pt x="7027570" y="1600932"/>
                </a:cubicBezTo>
                <a:cubicBezTo>
                  <a:pt x="7027570" y="1624199"/>
                  <a:pt x="7025025" y="1644557"/>
                  <a:pt x="7019935" y="1662007"/>
                </a:cubicBezTo>
                <a:cubicBezTo>
                  <a:pt x="7014846" y="1679457"/>
                  <a:pt x="7007159" y="1694051"/>
                  <a:pt x="6996876" y="1705788"/>
                </a:cubicBezTo>
                <a:cubicBezTo>
                  <a:pt x="6986593" y="1717526"/>
                  <a:pt x="6973766" y="1726303"/>
                  <a:pt x="6958393" y="1732119"/>
                </a:cubicBezTo>
                <a:cubicBezTo>
                  <a:pt x="6943020" y="1737936"/>
                  <a:pt x="6924116" y="1740844"/>
                  <a:pt x="6901680" y="1740844"/>
                </a:cubicBezTo>
                <a:lnTo>
                  <a:pt x="6858989" y="1740844"/>
                </a:lnTo>
                <a:close/>
                <a:moveTo>
                  <a:pt x="8196624" y="1431417"/>
                </a:moveTo>
                <a:cubicBezTo>
                  <a:pt x="8189145" y="1431417"/>
                  <a:pt x="8182862" y="1431676"/>
                  <a:pt x="8177772" y="1432196"/>
                </a:cubicBezTo>
                <a:cubicBezTo>
                  <a:pt x="8172682" y="1432715"/>
                  <a:pt x="8168631" y="1433546"/>
                  <a:pt x="8165619" y="1434689"/>
                </a:cubicBezTo>
                <a:cubicBezTo>
                  <a:pt x="8162607" y="1435831"/>
                  <a:pt x="8160529" y="1437234"/>
                  <a:pt x="8159387" y="1438895"/>
                </a:cubicBezTo>
                <a:cubicBezTo>
                  <a:pt x="8158244" y="1440557"/>
                  <a:pt x="8157673" y="1442427"/>
                  <a:pt x="8157673" y="1444504"/>
                </a:cubicBezTo>
                <a:lnTo>
                  <a:pt x="8157673" y="1506515"/>
                </a:lnTo>
                <a:lnTo>
                  <a:pt x="8124642" y="1506515"/>
                </a:lnTo>
                <a:cubicBezTo>
                  <a:pt x="8122565" y="1506515"/>
                  <a:pt x="8120747" y="1507034"/>
                  <a:pt x="8119189" y="1508073"/>
                </a:cubicBezTo>
                <a:cubicBezTo>
                  <a:pt x="8117631" y="1509111"/>
                  <a:pt x="8116333" y="1510825"/>
                  <a:pt x="8115294" y="1513214"/>
                </a:cubicBezTo>
                <a:cubicBezTo>
                  <a:pt x="8114255" y="1515603"/>
                  <a:pt x="8113476" y="1518875"/>
                  <a:pt x="8112957" y="1523030"/>
                </a:cubicBezTo>
                <a:cubicBezTo>
                  <a:pt x="8112438" y="1527185"/>
                  <a:pt x="8112178" y="1532274"/>
                  <a:pt x="8112178" y="1538299"/>
                </a:cubicBezTo>
                <a:cubicBezTo>
                  <a:pt x="8112178" y="1549724"/>
                  <a:pt x="8113217" y="1557878"/>
                  <a:pt x="8115294" y="1562760"/>
                </a:cubicBezTo>
                <a:cubicBezTo>
                  <a:pt x="8117371" y="1567642"/>
                  <a:pt x="8120384" y="1570083"/>
                  <a:pt x="8124331" y="1570083"/>
                </a:cubicBezTo>
                <a:lnTo>
                  <a:pt x="8157673" y="1570083"/>
                </a:lnTo>
                <a:lnTo>
                  <a:pt x="8157673" y="1712488"/>
                </a:lnTo>
                <a:cubicBezTo>
                  <a:pt x="8157673" y="1729523"/>
                  <a:pt x="8159439" y="1744272"/>
                  <a:pt x="8162970" y="1756736"/>
                </a:cubicBezTo>
                <a:cubicBezTo>
                  <a:pt x="8166502" y="1769201"/>
                  <a:pt x="8172007" y="1779536"/>
                  <a:pt x="8179486" y="1787742"/>
                </a:cubicBezTo>
                <a:cubicBezTo>
                  <a:pt x="8186964" y="1795947"/>
                  <a:pt x="8196417" y="1802024"/>
                  <a:pt x="8207842" y="1805971"/>
                </a:cubicBezTo>
                <a:cubicBezTo>
                  <a:pt x="8219267" y="1809918"/>
                  <a:pt x="8232771" y="1811891"/>
                  <a:pt x="8248351" y="1811891"/>
                </a:cubicBezTo>
                <a:cubicBezTo>
                  <a:pt x="8254168" y="1811891"/>
                  <a:pt x="8259932" y="1811580"/>
                  <a:pt x="8265645" y="1810956"/>
                </a:cubicBezTo>
                <a:cubicBezTo>
                  <a:pt x="8271358" y="1810333"/>
                  <a:pt x="8276656" y="1809450"/>
                  <a:pt x="8281537" y="1808308"/>
                </a:cubicBezTo>
                <a:cubicBezTo>
                  <a:pt x="8286419" y="1807165"/>
                  <a:pt x="8290678" y="1805815"/>
                  <a:pt x="8294313" y="1804257"/>
                </a:cubicBezTo>
                <a:cubicBezTo>
                  <a:pt x="8297949" y="1802699"/>
                  <a:pt x="8300701" y="1800933"/>
                  <a:pt x="8302571" y="1798960"/>
                </a:cubicBezTo>
                <a:cubicBezTo>
                  <a:pt x="8304441" y="1796986"/>
                  <a:pt x="8305947" y="1793558"/>
                  <a:pt x="8307089" y="1788676"/>
                </a:cubicBezTo>
                <a:cubicBezTo>
                  <a:pt x="8308232" y="1783794"/>
                  <a:pt x="8308803" y="1776783"/>
                  <a:pt x="8308803" y="1767643"/>
                </a:cubicBezTo>
                <a:cubicBezTo>
                  <a:pt x="8308803" y="1761826"/>
                  <a:pt x="8308543" y="1757048"/>
                  <a:pt x="8308024" y="1753309"/>
                </a:cubicBezTo>
                <a:cubicBezTo>
                  <a:pt x="8307505" y="1749569"/>
                  <a:pt x="8306934" y="1746609"/>
                  <a:pt x="8306310" y="1744428"/>
                </a:cubicBezTo>
                <a:cubicBezTo>
                  <a:pt x="8305687" y="1742247"/>
                  <a:pt x="8304804" y="1740792"/>
                  <a:pt x="8303662" y="1740065"/>
                </a:cubicBezTo>
                <a:cubicBezTo>
                  <a:pt x="8302519" y="1739338"/>
                  <a:pt x="8301325" y="1738975"/>
                  <a:pt x="8300078" y="1738975"/>
                </a:cubicBezTo>
                <a:cubicBezTo>
                  <a:pt x="8298624" y="1738975"/>
                  <a:pt x="8297014" y="1739338"/>
                  <a:pt x="8295248" y="1740065"/>
                </a:cubicBezTo>
                <a:cubicBezTo>
                  <a:pt x="8293483" y="1740792"/>
                  <a:pt x="8291301" y="1741623"/>
                  <a:pt x="8288704" y="1742558"/>
                </a:cubicBezTo>
                <a:cubicBezTo>
                  <a:pt x="8286108" y="1743493"/>
                  <a:pt x="8283147" y="1744324"/>
                  <a:pt x="8279824" y="1745051"/>
                </a:cubicBezTo>
                <a:cubicBezTo>
                  <a:pt x="8276500" y="1745778"/>
                  <a:pt x="8272761" y="1746142"/>
                  <a:pt x="8268606" y="1746142"/>
                </a:cubicBezTo>
                <a:cubicBezTo>
                  <a:pt x="8256349" y="1746142"/>
                  <a:pt x="8247832" y="1742350"/>
                  <a:pt x="8243054" y="1734768"/>
                </a:cubicBezTo>
                <a:cubicBezTo>
                  <a:pt x="8238276" y="1727186"/>
                  <a:pt x="8235887" y="1715812"/>
                  <a:pt x="8235887" y="1700647"/>
                </a:cubicBezTo>
                <a:lnTo>
                  <a:pt x="8235887" y="1570083"/>
                </a:lnTo>
                <a:lnTo>
                  <a:pt x="8296651" y="1570083"/>
                </a:lnTo>
                <a:cubicBezTo>
                  <a:pt x="8300597" y="1570083"/>
                  <a:pt x="8303610" y="1567642"/>
                  <a:pt x="8305687" y="1562760"/>
                </a:cubicBezTo>
                <a:cubicBezTo>
                  <a:pt x="8307764" y="1557878"/>
                  <a:pt x="8308803" y="1549724"/>
                  <a:pt x="8308803" y="1538299"/>
                </a:cubicBezTo>
                <a:cubicBezTo>
                  <a:pt x="8308803" y="1532274"/>
                  <a:pt x="8308543" y="1527185"/>
                  <a:pt x="8308024" y="1523030"/>
                </a:cubicBezTo>
                <a:cubicBezTo>
                  <a:pt x="8307505" y="1518875"/>
                  <a:pt x="8306726" y="1515603"/>
                  <a:pt x="8305687" y="1513214"/>
                </a:cubicBezTo>
                <a:cubicBezTo>
                  <a:pt x="8304648" y="1510825"/>
                  <a:pt x="8303350" y="1509111"/>
                  <a:pt x="8301792" y="1508073"/>
                </a:cubicBezTo>
                <a:cubicBezTo>
                  <a:pt x="8300234" y="1507034"/>
                  <a:pt x="8298416" y="1506515"/>
                  <a:pt x="8296339" y="1506515"/>
                </a:cubicBezTo>
                <a:lnTo>
                  <a:pt x="8235887" y="1506515"/>
                </a:lnTo>
                <a:lnTo>
                  <a:pt x="8235887" y="1444504"/>
                </a:lnTo>
                <a:cubicBezTo>
                  <a:pt x="8235887" y="1442427"/>
                  <a:pt x="8235264" y="1440557"/>
                  <a:pt x="8234017" y="1438895"/>
                </a:cubicBezTo>
                <a:cubicBezTo>
                  <a:pt x="8232771" y="1437234"/>
                  <a:pt x="8230694" y="1435831"/>
                  <a:pt x="8227785" y="1434689"/>
                </a:cubicBezTo>
                <a:cubicBezTo>
                  <a:pt x="8224876" y="1433546"/>
                  <a:pt x="8220878" y="1432715"/>
                  <a:pt x="8215788" y="1432196"/>
                </a:cubicBezTo>
                <a:cubicBezTo>
                  <a:pt x="8210698" y="1431676"/>
                  <a:pt x="8204310" y="1431417"/>
                  <a:pt x="8196624" y="1431417"/>
                </a:cubicBezTo>
                <a:close/>
                <a:moveTo>
                  <a:pt x="6801653" y="1402437"/>
                </a:moveTo>
                <a:cubicBezTo>
                  <a:pt x="6794798" y="1402437"/>
                  <a:pt x="6789033" y="1404463"/>
                  <a:pt x="6784359" y="1408514"/>
                </a:cubicBezTo>
                <a:cubicBezTo>
                  <a:pt x="6779685" y="1412565"/>
                  <a:pt x="6777348" y="1419160"/>
                  <a:pt x="6777348" y="1428301"/>
                </a:cubicBezTo>
                <a:lnTo>
                  <a:pt x="6777348" y="1779796"/>
                </a:lnTo>
                <a:cubicBezTo>
                  <a:pt x="6777348" y="1788936"/>
                  <a:pt x="6779685" y="1795532"/>
                  <a:pt x="6784359" y="1799583"/>
                </a:cubicBezTo>
                <a:cubicBezTo>
                  <a:pt x="6789033" y="1803634"/>
                  <a:pt x="6794798" y="1805659"/>
                  <a:pt x="6801653" y="1805659"/>
                </a:cubicBezTo>
                <a:lnTo>
                  <a:pt x="6897941" y="1805659"/>
                </a:lnTo>
                <a:cubicBezTo>
                  <a:pt x="6933672" y="1805659"/>
                  <a:pt x="6964469" y="1801764"/>
                  <a:pt x="6990333" y="1793974"/>
                </a:cubicBezTo>
                <a:cubicBezTo>
                  <a:pt x="7016196" y="1786184"/>
                  <a:pt x="7038165" y="1773979"/>
                  <a:pt x="7056238" y="1757360"/>
                </a:cubicBezTo>
                <a:cubicBezTo>
                  <a:pt x="7074311" y="1740741"/>
                  <a:pt x="7088178" y="1719291"/>
                  <a:pt x="7097838" y="1693012"/>
                </a:cubicBezTo>
                <a:cubicBezTo>
                  <a:pt x="7107498" y="1666733"/>
                  <a:pt x="7112327" y="1635105"/>
                  <a:pt x="7112327" y="1598128"/>
                </a:cubicBezTo>
                <a:cubicBezTo>
                  <a:pt x="7112327" y="1566136"/>
                  <a:pt x="7107861" y="1537987"/>
                  <a:pt x="7098928" y="1513682"/>
                </a:cubicBezTo>
                <a:cubicBezTo>
                  <a:pt x="7089996" y="1489376"/>
                  <a:pt x="7076960" y="1468966"/>
                  <a:pt x="7059821" y="1452450"/>
                </a:cubicBezTo>
                <a:cubicBezTo>
                  <a:pt x="7042683" y="1435935"/>
                  <a:pt x="7021598" y="1423471"/>
                  <a:pt x="6996565" y="1415057"/>
                </a:cubicBezTo>
                <a:cubicBezTo>
                  <a:pt x="6971532" y="1406644"/>
                  <a:pt x="6941047" y="1402437"/>
                  <a:pt x="6905108" y="1402437"/>
                </a:cubicBezTo>
                <a:close/>
                <a:moveTo>
                  <a:pt x="550272" y="1402437"/>
                </a:moveTo>
                <a:cubicBezTo>
                  <a:pt x="540924" y="1402437"/>
                  <a:pt x="533446" y="1405242"/>
                  <a:pt x="527837" y="1410851"/>
                </a:cubicBezTo>
                <a:cubicBezTo>
                  <a:pt x="522228" y="1416460"/>
                  <a:pt x="519423" y="1424561"/>
                  <a:pt x="519423" y="1435156"/>
                </a:cubicBezTo>
                <a:lnTo>
                  <a:pt x="519423" y="1794441"/>
                </a:lnTo>
                <a:cubicBezTo>
                  <a:pt x="519423" y="1796519"/>
                  <a:pt x="519995" y="1798388"/>
                  <a:pt x="521137" y="1800050"/>
                </a:cubicBezTo>
                <a:cubicBezTo>
                  <a:pt x="522280" y="1801712"/>
                  <a:pt x="524357" y="1803062"/>
                  <a:pt x="527369" y="1804101"/>
                </a:cubicBezTo>
                <a:cubicBezTo>
                  <a:pt x="530381" y="1805140"/>
                  <a:pt x="534380" y="1805971"/>
                  <a:pt x="539366" y="1806594"/>
                </a:cubicBezTo>
                <a:cubicBezTo>
                  <a:pt x="544352" y="1807217"/>
                  <a:pt x="550584" y="1807529"/>
                  <a:pt x="558063" y="1807529"/>
                </a:cubicBezTo>
                <a:cubicBezTo>
                  <a:pt x="565749" y="1807529"/>
                  <a:pt x="572033" y="1807217"/>
                  <a:pt x="576915" y="1806594"/>
                </a:cubicBezTo>
                <a:cubicBezTo>
                  <a:pt x="581797" y="1805971"/>
                  <a:pt x="585796" y="1805140"/>
                  <a:pt x="588912" y="1804101"/>
                </a:cubicBezTo>
                <a:cubicBezTo>
                  <a:pt x="592028" y="1803062"/>
                  <a:pt x="594157" y="1801712"/>
                  <a:pt x="595300" y="1800050"/>
                </a:cubicBezTo>
                <a:cubicBezTo>
                  <a:pt x="596443" y="1798388"/>
                  <a:pt x="597014" y="1796519"/>
                  <a:pt x="597014" y="1794441"/>
                </a:cubicBezTo>
                <a:lnTo>
                  <a:pt x="597014" y="1466317"/>
                </a:lnTo>
                <a:lnTo>
                  <a:pt x="597637" y="1466317"/>
                </a:lnTo>
                <a:lnTo>
                  <a:pt x="710439" y="1794130"/>
                </a:lnTo>
                <a:cubicBezTo>
                  <a:pt x="711063" y="1796415"/>
                  <a:pt x="712309" y="1798388"/>
                  <a:pt x="714179" y="1800050"/>
                </a:cubicBezTo>
                <a:cubicBezTo>
                  <a:pt x="716048" y="1801712"/>
                  <a:pt x="718593" y="1803114"/>
                  <a:pt x="721813" y="1804257"/>
                </a:cubicBezTo>
                <a:cubicBezTo>
                  <a:pt x="725033" y="1805399"/>
                  <a:pt x="729136" y="1806230"/>
                  <a:pt x="734122" y="1806750"/>
                </a:cubicBezTo>
                <a:cubicBezTo>
                  <a:pt x="739107" y="1807269"/>
                  <a:pt x="745132" y="1807529"/>
                  <a:pt x="752195" y="1807529"/>
                </a:cubicBezTo>
                <a:cubicBezTo>
                  <a:pt x="759258" y="1807529"/>
                  <a:pt x="765283" y="1807373"/>
                  <a:pt x="770268" y="1807061"/>
                </a:cubicBezTo>
                <a:cubicBezTo>
                  <a:pt x="775254" y="1806750"/>
                  <a:pt x="779357" y="1806074"/>
                  <a:pt x="782577" y="1805036"/>
                </a:cubicBezTo>
                <a:cubicBezTo>
                  <a:pt x="785797" y="1803997"/>
                  <a:pt x="788342" y="1802595"/>
                  <a:pt x="790211" y="1800829"/>
                </a:cubicBezTo>
                <a:cubicBezTo>
                  <a:pt x="792081" y="1799063"/>
                  <a:pt x="793431" y="1796830"/>
                  <a:pt x="794262" y="1794130"/>
                </a:cubicBezTo>
                <a:lnTo>
                  <a:pt x="911116" y="1466317"/>
                </a:lnTo>
                <a:lnTo>
                  <a:pt x="911739" y="1466317"/>
                </a:lnTo>
                <a:lnTo>
                  <a:pt x="911739" y="1794441"/>
                </a:lnTo>
                <a:cubicBezTo>
                  <a:pt x="911739" y="1796519"/>
                  <a:pt x="912362" y="1798388"/>
                  <a:pt x="913609" y="1800050"/>
                </a:cubicBezTo>
                <a:cubicBezTo>
                  <a:pt x="914855" y="1801712"/>
                  <a:pt x="916932" y="1803062"/>
                  <a:pt x="919841" y="1804101"/>
                </a:cubicBezTo>
                <a:cubicBezTo>
                  <a:pt x="922749" y="1805140"/>
                  <a:pt x="926696" y="1805971"/>
                  <a:pt x="931682" y="1806594"/>
                </a:cubicBezTo>
                <a:cubicBezTo>
                  <a:pt x="936668" y="1807217"/>
                  <a:pt x="942900" y="1807529"/>
                  <a:pt x="950378" y="1807529"/>
                </a:cubicBezTo>
                <a:cubicBezTo>
                  <a:pt x="958065" y="1807529"/>
                  <a:pt x="964401" y="1807217"/>
                  <a:pt x="969387" y="1806594"/>
                </a:cubicBezTo>
                <a:cubicBezTo>
                  <a:pt x="974372" y="1805971"/>
                  <a:pt x="978371" y="1805140"/>
                  <a:pt x="981383" y="1804101"/>
                </a:cubicBezTo>
                <a:cubicBezTo>
                  <a:pt x="984396" y="1803062"/>
                  <a:pt x="986473" y="1801712"/>
                  <a:pt x="987616" y="1800050"/>
                </a:cubicBezTo>
                <a:cubicBezTo>
                  <a:pt x="988758" y="1798388"/>
                  <a:pt x="989330" y="1796519"/>
                  <a:pt x="989330" y="1794441"/>
                </a:cubicBezTo>
                <a:lnTo>
                  <a:pt x="989330" y="1435156"/>
                </a:lnTo>
                <a:cubicBezTo>
                  <a:pt x="989330" y="1429963"/>
                  <a:pt x="988654" y="1425340"/>
                  <a:pt x="987304" y="1421290"/>
                </a:cubicBezTo>
                <a:cubicBezTo>
                  <a:pt x="985954" y="1417239"/>
                  <a:pt x="983980" y="1413811"/>
                  <a:pt x="981383" y="1411006"/>
                </a:cubicBezTo>
                <a:cubicBezTo>
                  <a:pt x="978787" y="1408202"/>
                  <a:pt x="975463" y="1406073"/>
                  <a:pt x="971412" y="1404618"/>
                </a:cubicBezTo>
                <a:cubicBezTo>
                  <a:pt x="967361" y="1403164"/>
                  <a:pt x="962531" y="1402437"/>
                  <a:pt x="956922" y="1402437"/>
                </a:cubicBezTo>
                <a:lnTo>
                  <a:pt x="901767" y="1402437"/>
                </a:lnTo>
                <a:cubicBezTo>
                  <a:pt x="894081" y="1402437"/>
                  <a:pt x="887329" y="1403216"/>
                  <a:pt x="881513" y="1404774"/>
                </a:cubicBezTo>
                <a:cubicBezTo>
                  <a:pt x="875696" y="1406332"/>
                  <a:pt x="870658" y="1408981"/>
                  <a:pt x="866400" y="1412720"/>
                </a:cubicBezTo>
                <a:cubicBezTo>
                  <a:pt x="862141" y="1416460"/>
                  <a:pt x="858402" y="1421341"/>
                  <a:pt x="855182" y="1427366"/>
                </a:cubicBezTo>
                <a:cubicBezTo>
                  <a:pt x="851962" y="1433390"/>
                  <a:pt x="849002" y="1440765"/>
                  <a:pt x="846301" y="1449490"/>
                </a:cubicBezTo>
                <a:lnTo>
                  <a:pt x="755934" y="1689117"/>
                </a:lnTo>
                <a:lnTo>
                  <a:pt x="754688" y="1689117"/>
                </a:lnTo>
                <a:lnTo>
                  <a:pt x="667438" y="1448867"/>
                </a:lnTo>
                <a:cubicBezTo>
                  <a:pt x="664945" y="1440142"/>
                  <a:pt x="662036" y="1432819"/>
                  <a:pt x="658712" y="1426899"/>
                </a:cubicBezTo>
                <a:cubicBezTo>
                  <a:pt x="655389" y="1420978"/>
                  <a:pt x="651234" y="1416200"/>
                  <a:pt x="646248" y="1412565"/>
                </a:cubicBezTo>
                <a:cubicBezTo>
                  <a:pt x="641262" y="1408929"/>
                  <a:pt x="635342" y="1406332"/>
                  <a:pt x="628486" y="1404774"/>
                </a:cubicBezTo>
                <a:cubicBezTo>
                  <a:pt x="621631" y="1403216"/>
                  <a:pt x="613425" y="1402437"/>
                  <a:pt x="603869" y="1402437"/>
                </a:cubicBezTo>
                <a:close/>
                <a:moveTo>
                  <a:pt x="2989431" y="1400568"/>
                </a:moveTo>
                <a:cubicBezTo>
                  <a:pt x="2981537" y="1400568"/>
                  <a:pt x="2974941" y="1400879"/>
                  <a:pt x="2969644" y="1401502"/>
                </a:cubicBezTo>
                <a:cubicBezTo>
                  <a:pt x="2964347" y="1402126"/>
                  <a:pt x="2960140" y="1402957"/>
                  <a:pt x="2957024" y="1403995"/>
                </a:cubicBezTo>
                <a:cubicBezTo>
                  <a:pt x="2953908" y="1405034"/>
                  <a:pt x="2951675" y="1406384"/>
                  <a:pt x="2950324" y="1408046"/>
                </a:cubicBezTo>
                <a:cubicBezTo>
                  <a:pt x="2948974" y="1409708"/>
                  <a:pt x="2948298" y="1411578"/>
                  <a:pt x="2948298" y="1413655"/>
                </a:cubicBezTo>
                <a:lnTo>
                  <a:pt x="2948298" y="1779796"/>
                </a:lnTo>
                <a:cubicBezTo>
                  <a:pt x="2948298" y="1788936"/>
                  <a:pt x="2950636" y="1795532"/>
                  <a:pt x="2955310" y="1799583"/>
                </a:cubicBezTo>
                <a:cubicBezTo>
                  <a:pt x="2959984" y="1803634"/>
                  <a:pt x="2965749" y="1805659"/>
                  <a:pt x="2972604" y="1805659"/>
                </a:cubicBezTo>
                <a:lnTo>
                  <a:pt x="3157388" y="1805659"/>
                </a:lnTo>
                <a:cubicBezTo>
                  <a:pt x="3159465" y="1805659"/>
                  <a:pt x="3161283" y="1805036"/>
                  <a:pt x="3162841" y="1803789"/>
                </a:cubicBezTo>
                <a:cubicBezTo>
                  <a:pt x="3164399" y="1802543"/>
                  <a:pt x="3165698" y="1800518"/>
                  <a:pt x="3166736" y="1797713"/>
                </a:cubicBezTo>
                <a:cubicBezTo>
                  <a:pt x="3167775" y="1794909"/>
                  <a:pt x="3168554" y="1791377"/>
                  <a:pt x="3169073" y="1787118"/>
                </a:cubicBezTo>
                <a:cubicBezTo>
                  <a:pt x="3169593" y="1782860"/>
                  <a:pt x="3169852" y="1777614"/>
                  <a:pt x="3169852" y="1771382"/>
                </a:cubicBezTo>
                <a:cubicBezTo>
                  <a:pt x="3169852" y="1765150"/>
                  <a:pt x="3169593" y="1759904"/>
                  <a:pt x="3169073" y="1755646"/>
                </a:cubicBezTo>
                <a:cubicBezTo>
                  <a:pt x="3168554" y="1751387"/>
                  <a:pt x="3167775" y="1747959"/>
                  <a:pt x="3166736" y="1745363"/>
                </a:cubicBezTo>
                <a:cubicBezTo>
                  <a:pt x="3165698" y="1742766"/>
                  <a:pt x="3164399" y="1740896"/>
                  <a:pt x="3162841" y="1739754"/>
                </a:cubicBezTo>
                <a:cubicBezTo>
                  <a:pt x="3161283" y="1738611"/>
                  <a:pt x="3159465" y="1738040"/>
                  <a:pt x="3157388" y="1738040"/>
                </a:cubicBezTo>
                <a:lnTo>
                  <a:pt x="3030564" y="1738040"/>
                </a:lnTo>
                <a:lnTo>
                  <a:pt x="3030564" y="1413655"/>
                </a:lnTo>
                <a:cubicBezTo>
                  <a:pt x="3030564" y="1411578"/>
                  <a:pt x="3029888" y="1409708"/>
                  <a:pt x="3028538" y="1408046"/>
                </a:cubicBezTo>
                <a:cubicBezTo>
                  <a:pt x="3027188" y="1406384"/>
                  <a:pt x="3024954" y="1405034"/>
                  <a:pt x="3021838" y="1403995"/>
                </a:cubicBezTo>
                <a:cubicBezTo>
                  <a:pt x="3018722" y="1402957"/>
                  <a:pt x="3014568" y="1402126"/>
                  <a:pt x="3009374" y="1401502"/>
                </a:cubicBezTo>
                <a:cubicBezTo>
                  <a:pt x="3004180" y="1400879"/>
                  <a:pt x="2997533" y="1400568"/>
                  <a:pt x="2989431" y="1400568"/>
                </a:cubicBezTo>
                <a:close/>
                <a:moveTo>
                  <a:pt x="7212298" y="1382494"/>
                </a:moveTo>
                <a:cubicBezTo>
                  <a:pt x="7194640" y="1382494"/>
                  <a:pt x="7182644" y="1385558"/>
                  <a:pt x="7176307" y="1391687"/>
                </a:cubicBezTo>
                <a:cubicBezTo>
                  <a:pt x="7169972" y="1397815"/>
                  <a:pt x="7166803" y="1408773"/>
                  <a:pt x="7166803" y="1424561"/>
                </a:cubicBezTo>
                <a:cubicBezTo>
                  <a:pt x="7166803" y="1439726"/>
                  <a:pt x="7169868" y="1450217"/>
                  <a:pt x="7175996" y="1456034"/>
                </a:cubicBezTo>
                <a:cubicBezTo>
                  <a:pt x="7182124" y="1461851"/>
                  <a:pt x="7194017" y="1464759"/>
                  <a:pt x="7211675" y="1464759"/>
                </a:cubicBezTo>
                <a:cubicBezTo>
                  <a:pt x="7229125" y="1464759"/>
                  <a:pt x="7241070" y="1461747"/>
                  <a:pt x="7247510" y="1455722"/>
                </a:cubicBezTo>
                <a:cubicBezTo>
                  <a:pt x="7253950" y="1449698"/>
                  <a:pt x="7257170" y="1438792"/>
                  <a:pt x="7257170" y="1423003"/>
                </a:cubicBezTo>
                <a:cubicBezTo>
                  <a:pt x="7257170" y="1407838"/>
                  <a:pt x="7254054" y="1397296"/>
                  <a:pt x="7247822" y="1391375"/>
                </a:cubicBezTo>
                <a:cubicBezTo>
                  <a:pt x="7241589" y="1385455"/>
                  <a:pt x="7229748" y="1382494"/>
                  <a:pt x="7212298" y="1382494"/>
                </a:cubicBezTo>
                <a:close/>
                <a:moveTo>
                  <a:pt x="4459574" y="1382494"/>
                </a:moveTo>
                <a:cubicBezTo>
                  <a:pt x="4441916" y="1382494"/>
                  <a:pt x="4429918" y="1385558"/>
                  <a:pt x="4423582" y="1391687"/>
                </a:cubicBezTo>
                <a:cubicBezTo>
                  <a:pt x="4417246" y="1397815"/>
                  <a:pt x="4414079" y="1408773"/>
                  <a:pt x="4414079" y="1424561"/>
                </a:cubicBezTo>
                <a:cubicBezTo>
                  <a:pt x="4414079" y="1439726"/>
                  <a:pt x="4417143" y="1450217"/>
                  <a:pt x="4423271" y="1456034"/>
                </a:cubicBezTo>
                <a:cubicBezTo>
                  <a:pt x="4429399" y="1461851"/>
                  <a:pt x="4441292" y="1464759"/>
                  <a:pt x="4458950" y="1464759"/>
                </a:cubicBezTo>
                <a:cubicBezTo>
                  <a:pt x="4476400" y="1464759"/>
                  <a:pt x="4488345" y="1461747"/>
                  <a:pt x="4494785" y="1455722"/>
                </a:cubicBezTo>
                <a:cubicBezTo>
                  <a:pt x="4501225" y="1449698"/>
                  <a:pt x="4504445" y="1438792"/>
                  <a:pt x="4504445" y="1423003"/>
                </a:cubicBezTo>
                <a:cubicBezTo>
                  <a:pt x="4504445" y="1407838"/>
                  <a:pt x="4501329" y="1397296"/>
                  <a:pt x="4495097" y="1391375"/>
                </a:cubicBezTo>
                <a:cubicBezTo>
                  <a:pt x="4488865" y="1385455"/>
                  <a:pt x="4477023" y="1382494"/>
                  <a:pt x="4459574" y="1382494"/>
                </a:cubicBezTo>
                <a:close/>
                <a:moveTo>
                  <a:pt x="2040223" y="1382494"/>
                </a:moveTo>
                <a:cubicBezTo>
                  <a:pt x="2022566" y="1382494"/>
                  <a:pt x="2010569" y="1385558"/>
                  <a:pt x="2004233" y="1391687"/>
                </a:cubicBezTo>
                <a:cubicBezTo>
                  <a:pt x="1997897" y="1397815"/>
                  <a:pt x="1994729" y="1408773"/>
                  <a:pt x="1994729" y="1424561"/>
                </a:cubicBezTo>
                <a:cubicBezTo>
                  <a:pt x="1994729" y="1439726"/>
                  <a:pt x="1997793" y="1450217"/>
                  <a:pt x="2003921" y="1456034"/>
                </a:cubicBezTo>
                <a:cubicBezTo>
                  <a:pt x="2010049" y="1461851"/>
                  <a:pt x="2021942" y="1464759"/>
                  <a:pt x="2039600" y="1464759"/>
                </a:cubicBezTo>
                <a:cubicBezTo>
                  <a:pt x="2057050" y="1464759"/>
                  <a:pt x="2068995" y="1461747"/>
                  <a:pt x="2075435" y="1455722"/>
                </a:cubicBezTo>
                <a:cubicBezTo>
                  <a:pt x="2081875" y="1449698"/>
                  <a:pt x="2085095" y="1438792"/>
                  <a:pt x="2085095" y="1423003"/>
                </a:cubicBezTo>
                <a:cubicBezTo>
                  <a:pt x="2085095" y="1407838"/>
                  <a:pt x="2081979" y="1397296"/>
                  <a:pt x="2075747" y="1391375"/>
                </a:cubicBezTo>
                <a:cubicBezTo>
                  <a:pt x="2069515" y="1385455"/>
                  <a:pt x="2057674" y="1382494"/>
                  <a:pt x="2040223" y="1382494"/>
                </a:cubicBezTo>
                <a:close/>
                <a:moveTo>
                  <a:pt x="1697012" y="1371900"/>
                </a:moveTo>
                <a:cubicBezTo>
                  <a:pt x="1689326" y="1371900"/>
                  <a:pt x="1682989" y="1372211"/>
                  <a:pt x="1678004" y="1372834"/>
                </a:cubicBezTo>
                <a:cubicBezTo>
                  <a:pt x="1673018" y="1373458"/>
                  <a:pt x="1669019" y="1374340"/>
                  <a:pt x="1666007" y="1375483"/>
                </a:cubicBezTo>
                <a:cubicBezTo>
                  <a:pt x="1662995" y="1376626"/>
                  <a:pt x="1660865" y="1378028"/>
                  <a:pt x="1659619" y="1379690"/>
                </a:cubicBezTo>
                <a:cubicBezTo>
                  <a:pt x="1658372" y="1381352"/>
                  <a:pt x="1657749" y="1383221"/>
                  <a:pt x="1657749" y="1385299"/>
                </a:cubicBezTo>
                <a:lnTo>
                  <a:pt x="1657749" y="1795064"/>
                </a:lnTo>
                <a:cubicBezTo>
                  <a:pt x="1657749" y="1797142"/>
                  <a:pt x="1658372" y="1798960"/>
                  <a:pt x="1659619" y="1800518"/>
                </a:cubicBezTo>
                <a:cubicBezTo>
                  <a:pt x="1660865" y="1802076"/>
                  <a:pt x="1662995" y="1803374"/>
                  <a:pt x="1666007" y="1804413"/>
                </a:cubicBezTo>
                <a:cubicBezTo>
                  <a:pt x="1669019" y="1805451"/>
                  <a:pt x="1673018" y="1806230"/>
                  <a:pt x="1678004" y="1806750"/>
                </a:cubicBezTo>
                <a:cubicBezTo>
                  <a:pt x="1682989" y="1807269"/>
                  <a:pt x="1689326" y="1807529"/>
                  <a:pt x="1697012" y="1807529"/>
                </a:cubicBezTo>
                <a:cubicBezTo>
                  <a:pt x="1704698" y="1807529"/>
                  <a:pt x="1711034" y="1807269"/>
                  <a:pt x="1716020" y="1806750"/>
                </a:cubicBezTo>
                <a:cubicBezTo>
                  <a:pt x="1721006" y="1806230"/>
                  <a:pt x="1725005" y="1805451"/>
                  <a:pt x="1728017" y="1804413"/>
                </a:cubicBezTo>
                <a:cubicBezTo>
                  <a:pt x="1731029" y="1803374"/>
                  <a:pt x="1733158" y="1802076"/>
                  <a:pt x="1734405" y="1800518"/>
                </a:cubicBezTo>
                <a:cubicBezTo>
                  <a:pt x="1735651" y="1798960"/>
                  <a:pt x="1736275" y="1797142"/>
                  <a:pt x="1736275" y="1795064"/>
                </a:cubicBezTo>
                <a:lnTo>
                  <a:pt x="1736275" y="1610280"/>
                </a:lnTo>
                <a:cubicBezTo>
                  <a:pt x="1747285" y="1596362"/>
                  <a:pt x="1757879" y="1585767"/>
                  <a:pt x="1768059" y="1578496"/>
                </a:cubicBezTo>
                <a:cubicBezTo>
                  <a:pt x="1778238" y="1571225"/>
                  <a:pt x="1788313" y="1567590"/>
                  <a:pt x="1798285" y="1567590"/>
                </a:cubicBezTo>
                <a:cubicBezTo>
                  <a:pt x="1806179" y="1567590"/>
                  <a:pt x="1813086" y="1569096"/>
                  <a:pt x="1819007" y="1572108"/>
                </a:cubicBezTo>
                <a:cubicBezTo>
                  <a:pt x="1824927" y="1575120"/>
                  <a:pt x="1829757" y="1579379"/>
                  <a:pt x="1833497" y="1584884"/>
                </a:cubicBezTo>
                <a:cubicBezTo>
                  <a:pt x="1837236" y="1590389"/>
                  <a:pt x="1840092" y="1596985"/>
                  <a:pt x="1842066" y="1604671"/>
                </a:cubicBezTo>
                <a:cubicBezTo>
                  <a:pt x="1844039" y="1612358"/>
                  <a:pt x="1845026" y="1622952"/>
                  <a:pt x="1845026" y="1636455"/>
                </a:cubicBezTo>
                <a:lnTo>
                  <a:pt x="1845026" y="1795064"/>
                </a:lnTo>
                <a:cubicBezTo>
                  <a:pt x="1845026" y="1797142"/>
                  <a:pt x="1845649" y="1798960"/>
                  <a:pt x="1846896" y="1800518"/>
                </a:cubicBezTo>
                <a:cubicBezTo>
                  <a:pt x="1848142" y="1802076"/>
                  <a:pt x="1850220" y="1803374"/>
                  <a:pt x="1853128" y="1804413"/>
                </a:cubicBezTo>
                <a:cubicBezTo>
                  <a:pt x="1856036" y="1805451"/>
                  <a:pt x="1860035" y="1806230"/>
                  <a:pt x="1865125" y="1806750"/>
                </a:cubicBezTo>
                <a:cubicBezTo>
                  <a:pt x="1870215" y="1807269"/>
                  <a:pt x="1876602" y="1807529"/>
                  <a:pt x="1884289" y="1807529"/>
                </a:cubicBezTo>
                <a:cubicBezTo>
                  <a:pt x="1891767" y="1807529"/>
                  <a:pt x="1898052" y="1807269"/>
                  <a:pt x="1903141" y="1806750"/>
                </a:cubicBezTo>
                <a:cubicBezTo>
                  <a:pt x="1908231" y="1806230"/>
                  <a:pt x="1912230" y="1805451"/>
                  <a:pt x="1915138" y="1804413"/>
                </a:cubicBezTo>
                <a:cubicBezTo>
                  <a:pt x="1918046" y="1803374"/>
                  <a:pt x="1920124" y="1802076"/>
                  <a:pt x="1921370" y="1800518"/>
                </a:cubicBezTo>
                <a:cubicBezTo>
                  <a:pt x="1922617" y="1798960"/>
                  <a:pt x="1923240" y="1797142"/>
                  <a:pt x="1923240" y="1795064"/>
                </a:cubicBezTo>
                <a:lnTo>
                  <a:pt x="1923240" y="1624614"/>
                </a:lnTo>
                <a:cubicBezTo>
                  <a:pt x="1923240" y="1604048"/>
                  <a:pt x="1921474" y="1586546"/>
                  <a:pt x="1917943" y="1572108"/>
                </a:cubicBezTo>
                <a:cubicBezTo>
                  <a:pt x="1914411" y="1557670"/>
                  <a:pt x="1908646" y="1545050"/>
                  <a:pt x="1900648" y="1534248"/>
                </a:cubicBezTo>
                <a:cubicBezTo>
                  <a:pt x="1892650" y="1523445"/>
                  <a:pt x="1882160" y="1514928"/>
                  <a:pt x="1869176" y="1508696"/>
                </a:cubicBezTo>
                <a:cubicBezTo>
                  <a:pt x="1856192" y="1502464"/>
                  <a:pt x="1840248" y="1499348"/>
                  <a:pt x="1821344" y="1499348"/>
                </a:cubicBezTo>
                <a:cubicBezTo>
                  <a:pt x="1806179" y="1499348"/>
                  <a:pt x="1791585" y="1502619"/>
                  <a:pt x="1777563" y="1509163"/>
                </a:cubicBezTo>
                <a:cubicBezTo>
                  <a:pt x="1763540" y="1515707"/>
                  <a:pt x="1749778" y="1525627"/>
                  <a:pt x="1736275" y="1538922"/>
                </a:cubicBezTo>
                <a:lnTo>
                  <a:pt x="1736275" y="1385299"/>
                </a:lnTo>
                <a:cubicBezTo>
                  <a:pt x="1736275" y="1383221"/>
                  <a:pt x="1735651" y="1381352"/>
                  <a:pt x="1734405" y="1379690"/>
                </a:cubicBezTo>
                <a:cubicBezTo>
                  <a:pt x="1733158" y="1378028"/>
                  <a:pt x="1731029" y="1376626"/>
                  <a:pt x="1728017" y="1375483"/>
                </a:cubicBezTo>
                <a:cubicBezTo>
                  <a:pt x="1725005" y="1374340"/>
                  <a:pt x="1721006" y="1373458"/>
                  <a:pt x="1716020" y="1372834"/>
                </a:cubicBezTo>
                <a:cubicBezTo>
                  <a:pt x="1711034" y="1372211"/>
                  <a:pt x="1704698" y="1371900"/>
                  <a:pt x="1697012" y="1371900"/>
                </a:cubicBezTo>
                <a:close/>
                <a:moveTo>
                  <a:pt x="5466251" y="1369407"/>
                </a:moveTo>
                <a:cubicBezTo>
                  <a:pt x="5449424" y="1369407"/>
                  <a:pt x="5434830" y="1371796"/>
                  <a:pt x="5422470" y="1376574"/>
                </a:cubicBezTo>
                <a:cubicBezTo>
                  <a:pt x="5410110" y="1381352"/>
                  <a:pt x="5399930" y="1388467"/>
                  <a:pt x="5391932" y="1397919"/>
                </a:cubicBezTo>
                <a:cubicBezTo>
                  <a:pt x="5383935" y="1407371"/>
                  <a:pt x="5378066" y="1419212"/>
                  <a:pt x="5374327" y="1433442"/>
                </a:cubicBezTo>
                <a:cubicBezTo>
                  <a:pt x="5370587" y="1447672"/>
                  <a:pt x="5368718" y="1464240"/>
                  <a:pt x="5368718" y="1483144"/>
                </a:cubicBezTo>
                <a:lnTo>
                  <a:pt x="5368718" y="1506515"/>
                </a:lnTo>
                <a:lnTo>
                  <a:pt x="5334129" y="1506515"/>
                </a:lnTo>
                <a:cubicBezTo>
                  <a:pt x="5332052" y="1506515"/>
                  <a:pt x="5330234" y="1507034"/>
                  <a:pt x="5328676" y="1508073"/>
                </a:cubicBezTo>
                <a:cubicBezTo>
                  <a:pt x="5327118" y="1509111"/>
                  <a:pt x="5325871" y="1510825"/>
                  <a:pt x="5324937" y="1513214"/>
                </a:cubicBezTo>
                <a:cubicBezTo>
                  <a:pt x="5324002" y="1515603"/>
                  <a:pt x="5323275" y="1518875"/>
                  <a:pt x="5322755" y="1523030"/>
                </a:cubicBezTo>
                <a:cubicBezTo>
                  <a:pt x="5322236" y="1527185"/>
                  <a:pt x="5321976" y="1532274"/>
                  <a:pt x="5321976" y="1538299"/>
                </a:cubicBezTo>
                <a:cubicBezTo>
                  <a:pt x="5321976" y="1549724"/>
                  <a:pt x="5322963" y="1557878"/>
                  <a:pt x="5324937" y="1562760"/>
                </a:cubicBezTo>
                <a:cubicBezTo>
                  <a:pt x="5326910" y="1567642"/>
                  <a:pt x="5329871" y="1570083"/>
                  <a:pt x="5333817" y="1570083"/>
                </a:cubicBezTo>
                <a:lnTo>
                  <a:pt x="5368718" y="1570083"/>
                </a:lnTo>
                <a:lnTo>
                  <a:pt x="5368718" y="1795064"/>
                </a:lnTo>
                <a:cubicBezTo>
                  <a:pt x="5368718" y="1797142"/>
                  <a:pt x="5369289" y="1798960"/>
                  <a:pt x="5370431" y="1800518"/>
                </a:cubicBezTo>
                <a:cubicBezTo>
                  <a:pt x="5371574" y="1802076"/>
                  <a:pt x="5373652" y="1803374"/>
                  <a:pt x="5376664" y="1804413"/>
                </a:cubicBezTo>
                <a:cubicBezTo>
                  <a:pt x="5379676" y="1805451"/>
                  <a:pt x="5383727" y="1806230"/>
                  <a:pt x="5388816" y="1806750"/>
                </a:cubicBezTo>
                <a:cubicBezTo>
                  <a:pt x="5393906" y="1807269"/>
                  <a:pt x="5400190" y="1807529"/>
                  <a:pt x="5407669" y="1807529"/>
                </a:cubicBezTo>
                <a:cubicBezTo>
                  <a:pt x="5415147" y="1807529"/>
                  <a:pt x="5421484" y="1807269"/>
                  <a:pt x="5426677" y="1806750"/>
                </a:cubicBezTo>
                <a:cubicBezTo>
                  <a:pt x="5431870" y="1806230"/>
                  <a:pt x="5435921" y="1805451"/>
                  <a:pt x="5438830" y="1804413"/>
                </a:cubicBezTo>
                <a:cubicBezTo>
                  <a:pt x="5441738" y="1803374"/>
                  <a:pt x="5443815" y="1802076"/>
                  <a:pt x="5445062" y="1800518"/>
                </a:cubicBezTo>
                <a:cubicBezTo>
                  <a:pt x="5446308" y="1798960"/>
                  <a:pt x="5446931" y="1797142"/>
                  <a:pt x="5446931" y="1795064"/>
                </a:cubicBezTo>
                <a:lnTo>
                  <a:pt x="5446931" y="1570083"/>
                </a:lnTo>
                <a:lnTo>
                  <a:pt x="5497724" y="1570083"/>
                </a:lnTo>
                <a:cubicBezTo>
                  <a:pt x="5501671" y="1570083"/>
                  <a:pt x="5504683" y="1567642"/>
                  <a:pt x="5506760" y="1562760"/>
                </a:cubicBezTo>
                <a:cubicBezTo>
                  <a:pt x="5508838" y="1557878"/>
                  <a:pt x="5509876" y="1549724"/>
                  <a:pt x="5509876" y="1538299"/>
                </a:cubicBezTo>
                <a:cubicBezTo>
                  <a:pt x="5509876" y="1532274"/>
                  <a:pt x="5509617" y="1527185"/>
                  <a:pt x="5509097" y="1523030"/>
                </a:cubicBezTo>
                <a:cubicBezTo>
                  <a:pt x="5508578" y="1518875"/>
                  <a:pt x="5507799" y="1515603"/>
                  <a:pt x="5506760" y="1513214"/>
                </a:cubicBezTo>
                <a:cubicBezTo>
                  <a:pt x="5505721" y="1510825"/>
                  <a:pt x="5504423" y="1509111"/>
                  <a:pt x="5502865" y="1508073"/>
                </a:cubicBezTo>
                <a:cubicBezTo>
                  <a:pt x="5501307" y="1507034"/>
                  <a:pt x="5499593" y="1506515"/>
                  <a:pt x="5497724" y="1506515"/>
                </a:cubicBezTo>
                <a:lnTo>
                  <a:pt x="5446931" y="1506515"/>
                </a:lnTo>
                <a:lnTo>
                  <a:pt x="5446931" y="1480963"/>
                </a:lnTo>
                <a:cubicBezTo>
                  <a:pt x="5446931" y="1472030"/>
                  <a:pt x="5447555" y="1464499"/>
                  <a:pt x="5448801" y="1458371"/>
                </a:cubicBezTo>
                <a:cubicBezTo>
                  <a:pt x="5450048" y="1452243"/>
                  <a:pt x="5452021" y="1447257"/>
                  <a:pt x="5454722" y="1443414"/>
                </a:cubicBezTo>
                <a:cubicBezTo>
                  <a:pt x="5457422" y="1439571"/>
                  <a:pt x="5460798" y="1436766"/>
                  <a:pt x="5464849" y="1435000"/>
                </a:cubicBezTo>
                <a:cubicBezTo>
                  <a:pt x="5468900" y="1433235"/>
                  <a:pt x="5473730" y="1432352"/>
                  <a:pt x="5479339" y="1432352"/>
                </a:cubicBezTo>
                <a:cubicBezTo>
                  <a:pt x="5484117" y="1432352"/>
                  <a:pt x="5488271" y="1432715"/>
                  <a:pt x="5491803" y="1433442"/>
                </a:cubicBezTo>
                <a:cubicBezTo>
                  <a:pt x="5495335" y="1434169"/>
                  <a:pt x="5498399" y="1434948"/>
                  <a:pt x="5500996" y="1435779"/>
                </a:cubicBezTo>
                <a:cubicBezTo>
                  <a:pt x="5503593" y="1436610"/>
                  <a:pt x="5505774" y="1437389"/>
                  <a:pt x="5507539" y="1438116"/>
                </a:cubicBezTo>
                <a:cubicBezTo>
                  <a:pt x="5509305" y="1438844"/>
                  <a:pt x="5510915" y="1439207"/>
                  <a:pt x="5512369" y="1439207"/>
                </a:cubicBezTo>
                <a:cubicBezTo>
                  <a:pt x="5513616" y="1439207"/>
                  <a:pt x="5514758" y="1438844"/>
                  <a:pt x="5515797" y="1438116"/>
                </a:cubicBezTo>
                <a:cubicBezTo>
                  <a:pt x="5516836" y="1437389"/>
                  <a:pt x="5517771" y="1436039"/>
                  <a:pt x="5518601" y="1434066"/>
                </a:cubicBezTo>
                <a:cubicBezTo>
                  <a:pt x="5519432" y="1432092"/>
                  <a:pt x="5520055" y="1429287"/>
                  <a:pt x="5520471" y="1425652"/>
                </a:cubicBezTo>
                <a:cubicBezTo>
                  <a:pt x="5520887" y="1422017"/>
                  <a:pt x="5521094" y="1417187"/>
                  <a:pt x="5521094" y="1411162"/>
                </a:cubicBezTo>
                <a:cubicBezTo>
                  <a:pt x="5521094" y="1405138"/>
                  <a:pt x="5520887" y="1400100"/>
                  <a:pt x="5520471" y="1396049"/>
                </a:cubicBezTo>
                <a:cubicBezTo>
                  <a:pt x="5520055" y="1391998"/>
                  <a:pt x="5519381" y="1388674"/>
                  <a:pt x="5518446" y="1386078"/>
                </a:cubicBezTo>
                <a:cubicBezTo>
                  <a:pt x="5517511" y="1383481"/>
                  <a:pt x="5516316" y="1381507"/>
                  <a:pt x="5514862" y="1380157"/>
                </a:cubicBezTo>
                <a:cubicBezTo>
                  <a:pt x="5513408" y="1378807"/>
                  <a:pt x="5510604" y="1377353"/>
                  <a:pt x="5506449" y="1375795"/>
                </a:cubicBezTo>
                <a:cubicBezTo>
                  <a:pt x="5502294" y="1374237"/>
                  <a:pt x="5496581" y="1372782"/>
                  <a:pt x="5489310" y="1371432"/>
                </a:cubicBezTo>
                <a:cubicBezTo>
                  <a:pt x="5482039" y="1370082"/>
                  <a:pt x="5474353" y="1369407"/>
                  <a:pt x="5466251" y="1369407"/>
                </a:cubicBezTo>
                <a:close/>
                <a:moveTo>
                  <a:pt x="5922019" y="953604"/>
                </a:moveTo>
                <a:cubicBezTo>
                  <a:pt x="5913501" y="953604"/>
                  <a:pt x="5906438" y="954383"/>
                  <a:pt x="5900829" y="955941"/>
                </a:cubicBezTo>
                <a:cubicBezTo>
                  <a:pt x="5895220" y="957499"/>
                  <a:pt x="5890702" y="960148"/>
                  <a:pt x="5887274" y="963887"/>
                </a:cubicBezTo>
                <a:cubicBezTo>
                  <a:pt x="5883847" y="967626"/>
                  <a:pt x="5881510" y="972560"/>
                  <a:pt x="5880263" y="978689"/>
                </a:cubicBezTo>
                <a:cubicBezTo>
                  <a:pt x="5879017" y="984817"/>
                  <a:pt x="5878393" y="992244"/>
                  <a:pt x="5878393" y="1000969"/>
                </a:cubicBezTo>
                <a:cubicBezTo>
                  <a:pt x="5878393" y="1009694"/>
                  <a:pt x="5879017" y="1017017"/>
                  <a:pt x="5880263" y="1022937"/>
                </a:cubicBezTo>
                <a:cubicBezTo>
                  <a:pt x="5881510" y="1028858"/>
                  <a:pt x="5883847" y="1033688"/>
                  <a:pt x="5887274" y="1037427"/>
                </a:cubicBezTo>
                <a:cubicBezTo>
                  <a:pt x="5890702" y="1041166"/>
                  <a:pt x="5895220" y="1043815"/>
                  <a:pt x="5900829" y="1045373"/>
                </a:cubicBezTo>
                <a:cubicBezTo>
                  <a:pt x="5906438" y="1046931"/>
                  <a:pt x="5913501" y="1047710"/>
                  <a:pt x="5922019" y="1047710"/>
                </a:cubicBezTo>
                <a:cubicBezTo>
                  <a:pt x="5930536" y="1047710"/>
                  <a:pt x="5937599" y="1046931"/>
                  <a:pt x="5943208" y="1045373"/>
                </a:cubicBezTo>
                <a:cubicBezTo>
                  <a:pt x="5948817" y="1043815"/>
                  <a:pt x="5953335" y="1041166"/>
                  <a:pt x="5956763" y="1037427"/>
                </a:cubicBezTo>
                <a:cubicBezTo>
                  <a:pt x="5960191" y="1033688"/>
                  <a:pt x="5962632" y="1028858"/>
                  <a:pt x="5964086" y="1022937"/>
                </a:cubicBezTo>
                <a:cubicBezTo>
                  <a:pt x="5965540" y="1017017"/>
                  <a:pt x="5966267" y="1009694"/>
                  <a:pt x="5966267" y="1000969"/>
                </a:cubicBezTo>
                <a:cubicBezTo>
                  <a:pt x="5966267" y="992244"/>
                  <a:pt x="5965540" y="984817"/>
                  <a:pt x="5964086" y="978689"/>
                </a:cubicBezTo>
                <a:cubicBezTo>
                  <a:pt x="5962632" y="972560"/>
                  <a:pt x="5960191" y="967626"/>
                  <a:pt x="5956763" y="963887"/>
                </a:cubicBezTo>
                <a:cubicBezTo>
                  <a:pt x="5953335" y="960148"/>
                  <a:pt x="5948817" y="957499"/>
                  <a:pt x="5943208" y="955941"/>
                </a:cubicBezTo>
                <a:cubicBezTo>
                  <a:pt x="5937599" y="954383"/>
                  <a:pt x="5930536" y="953604"/>
                  <a:pt x="5922019" y="953604"/>
                </a:cubicBezTo>
                <a:close/>
                <a:moveTo>
                  <a:pt x="6988339" y="914965"/>
                </a:moveTo>
                <a:lnTo>
                  <a:pt x="7018254" y="914965"/>
                </a:lnTo>
                <a:lnTo>
                  <a:pt x="7018254" y="962329"/>
                </a:lnTo>
                <a:cubicBezTo>
                  <a:pt x="7008698" y="973132"/>
                  <a:pt x="6999298" y="981337"/>
                  <a:pt x="6990053" y="986946"/>
                </a:cubicBezTo>
                <a:cubicBezTo>
                  <a:pt x="6980809" y="992555"/>
                  <a:pt x="6970681" y="995360"/>
                  <a:pt x="6959671" y="995360"/>
                </a:cubicBezTo>
                <a:cubicBezTo>
                  <a:pt x="6946584" y="995360"/>
                  <a:pt x="6936353" y="992036"/>
                  <a:pt x="6928978" y="985388"/>
                </a:cubicBezTo>
                <a:cubicBezTo>
                  <a:pt x="6921603" y="978741"/>
                  <a:pt x="6917915" y="969600"/>
                  <a:pt x="6917915" y="957967"/>
                </a:cubicBezTo>
                <a:cubicBezTo>
                  <a:pt x="6917915" y="951111"/>
                  <a:pt x="6919215" y="945035"/>
                  <a:pt x="6921811" y="939738"/>
                </a:cubicBezTo>
                <a:cubicBezTo>
                  <a:pt x="6924408" y="934440"/>
                  <a:pt x="6928510" y="929922"/>
                  <a:pt x="6934119" y="926182"/>
                </a:cubicBezTo>
                <a:cubicBezTo>
                  <a:pt x="6939728" y="922443"/>
                  <a:pt x="6946999" y="919639"/>
                  <a:pt x="6955932" y="917769"/>
                </a:cubicBezTo>
                <a:cubicBezTo>
                  <a:pt x="6964866" y="915899"/>
                  <a:pt x="6975667" y="914965"/>
                  <a:pt x="6988339" y="914965"/>
                </a:cubicBezTo>
                <a:close/>
                <a:moveTo>
                  <a:pt x="5683415" y="914965"/>
                </a:moveTo>
                <a:lnTo>
                  <a:pt x="5713329" y="914965"/>
                </a:lnTo>
                <a:lnTo>
                  <a:pt x="5713329" y="962329"/>
                </a:lnTo>
                <a:cubicBezTo>
                  <a:pt x="5703773" y="973132"/>
                  <a:pt x="5694373" y="981337"/>
                  <a:pt x="5685129" y="986946"/>
                </a:cubicBezTo>
                <a:cubicBezTo>
                  <a:pt x="5675884" y="992555"/>
                  <a:pt x="5665757" y="995360"/>
                  <a:pt x="5654747" y="995360"/>
                </a:cubicBezTo>
                <a:cubicBezTo>
                  <a:pt x="5641659" y="995360"/>
                  <a:pt x="5631428" y="992036"/>
                  <a:pt x="5624053" y="985388"/>
                </a:cubicBezTo>
                <a:cubicBezTo>
                  <a:pt x="5616679" y="978741"/>
                  <a:pt x="5612991" y="969600"/>
                  <a:pt x="5612991" y="957967"/>
                </a:cubicBezTo>
                <a:cubicBezTo>
                  <a:pt x="5612991" y="951111"/>
                  <a:pt x="5614289" y="945035"/>
                  <a:pt x="5616886" y="939738"/>
                </a:cubicBezTo>
                <a:cubicBezTo>
                  <a:pt x="5619483" y="934440"/>
                  <a:pt x="5623586" y="929922"/>
                  <a:pt x="5629195" y="926182"/>
                </a:cubicBezTo>
                <a:cubicBezTo>
                  <a:pt x="5634804" y="922443"/>
                  <a:pt x="5642075" y="919639"/>
                  <a:pt x="5651007" y="917769"/>
                </a:cubicBezTo>
                <a:cubicBezTo>
                  <a:pt x="5659940" y="915899"/>
                  <a:pt x="5670743" y="914965"/>
                  <a:pt x="5683415" y="914965"/>
                </a:cubicBezTo>
                <a:close/>
                <a:moveTo>
                  <a:pt x="5169065" y="914965"/>
                </a:moveTo>
                <a:lnTo>
                  <a:pt x="5198979" y="914965"/>
                </a:lnTo>
                <a:lnTo>
                  <a:pt x="5198979" y="962329"/>
                </a:lnTo>
                <a:cubicBezTo>
                  <a:pt x="5189423" y="973132"/>
                  <a:pt x="5180023" y="981337"/>
                  <a:pt x="5170779" y="986946"/>
                </a:cubicBezTo>
                <a:cubicBezTo>
                  <a:pt x="5161534" y="992555"/>
                  <a:pt x="5151407" y="995360"/>
                  <a:pt x="5140397" y="995360"/>
                </a:cubicBezTo>
                <a:cubicBezTo>
                  <a:pt x="5127309" y="995360"/>
                  <a:pt x="5117078" y="992036"/>
                  <a:pt x="5109703" y="985388"/>
                </a:cubicBezTo>
                <a:cubicBezTo>
                  <a:pt x="5102329" y="978741"/>
                  <a:pt x="5098641" y="969600"/>
                  <a:pt x="5098641" y="957967"/>
                </a:cubicBezTo>
                <a:cubicBezTo>
                  <a:pt x="5098641" y="951111"/>
                  <a:pt x="5099940" y="945035"/>
                  <a:pt x="5102536" y="939738"/>
                </a:cubicBezTo>
                <a:cubicBezTo>
                  <a:pt x="5105133" y="934440"/>
                  <a:pt x="5109236" y="929922"/>
                  <a:pt x="5114845" y="926182"/>
                </a:cubicBezTo>
                <a:cubicBezTo>
                  <a:pt x="5120454" y="922443"/>
                  <a:pt x="5127725" y="919639"/>
                  <a:pt x="5136658" y="917769"/>
                </a:cubicBezTo>
                <a:cubicBezTo>
                  <a:pt x="5145590" y="915899"/>
                  <a:pt x="5156393" y="914965"/>
                  <a:pt x="5169065" y="914965"/>
                </a:cubicBezTo>
                <a:close/>
                <a:moveTo>
                  <a:pt x="8059079" y="834570"/>
                </a:moveTo>
                <a:cubicBezTo>
                  <a:pt x="8053678" y="834570"/>
                  <a:pt x="8049887" y="837010"/>
                  <a:pt x="8047705" y="841892"/>
                </a:cubicBezTo>
                <a:cubicBezTo>
                  <a:pt x="8045524" y="846774"/>
                  <a:pt x="8044433" y="855032"/>
                  <a:pt x="8044433" y="866665"/>
                </a:cubicBezTo>
                <a:cubicBezTo>
                  <a:pt x="8044433" y="878091"/>
                  <a:pt x="8045524" y="886245"/>
                  <a:pt x="8047705" y="891127"/>
                </a:cubicBezTo>
                <a:cubicBezTo>
                  <a:pt x="8049887" y="896008"/>
                  <a:pt x="8053678" y="898449"/>
                  <a:pt x="8059079" y="898449"/>
                </a:cubicBezTo>
                <a:lnTo>
                  <a:pt x="8353861" y="898449"/>
                </a:lnTo>
                <a:cubicBezTo>
                  <a:pt x="8359055" y="898449"/>
                  <a:pt x="8362742" y="896008"/>
                  <a:pt x="8364923" y="891127"/>
                </a:cubicBezTo>
                <a:cubicBezTo>
                  <a:pt x="8367104" y="886245"/>
                  <a:pt x="8368195" y="878091"/>
                  <a:pt x="8368195" y="866665"/>
                </a:cubicBezTo>
                <a:cubicBezTo>
                  <a:pt x="8368195" y="860641"/>
                  <a:pt x="8367883" y="855603"/>
                  <a:pt x="8367260" y="851552"/>
                </a:cubicBezTo>
                <a:cubicBezTo>
                  <a:pt x="8366637" y="847501"/>
                  <a:pt x="8365806" y="844177"/>
                  <a:pt x="8364767" y="841581"/>
                </a:cubicBezTo>
                <a:cubicBezTo>
                  <a:pt x="8363729" y="838984"/>
                  <a:pt x="8362274" y="837166"/>
                  <a:pt x="8360405" y="836128"/>
                </a:cubicBezTo>
                <a:cubicBezTo>
                  <a:pt x="8358535" y="835089"/>
                  <a:pt x="8356354" y="834570"/>
                  <a:pt x="8353861" y="834570"/>
                </a:cubicBezTo>
                <a:close/>
                <a:moveTo>
                  <a:pt x="4817440" y="803720"/>
                </a:moveTo>
                <a:cubicBezTo>
                  <a:pt x="4828658" y="803720"/>
                  <a:pt x="4839408" y="807460"/>
                  <a:pt x="4849691" y="814938"/>
                </a:cubicBezTo>
                <a:cubicBezTo>
                  <a:pt x="4859975" y="822417"/>
                  <a:pt x="4870725" y="833219"/>
                  <a:pt x="4881943" y="847345"/>
                </a:cubicBezTo>
                <a:lnTo>
                  <a:pt x="4881943" y="939582"/>
                </a:lnTo>
                <a:cubicBezTo>
                  <a:pt x="4875295" y="947891"/>
                  <a:pt x="4869167" y="954902"/>
                  <a:pt x="4863558" y="960615"/>
                </a:cubicBezTo>
                <a:cubicBezTo>
                  <a:pt x="4857949" y="966328"/>
                  <a:pt x="4852496" y="970950"/>
                  <a:pt x="4847199" y="974482"/>
                </a:cubicBezTo>
                <a:cubicBezTo>
                  <a:pt x="4841901" y="978013"/>
                  <a:pt x="4836708" y="980558"/>
                  <a:pt x="4831618" y="982116"/>
                </a:cubicBezTo>
                <a:cubicBezTo>
                  <a:pt x="4826528" y="983674"/>
                  <a:pt x="4821283" y="984453"/>
                  <a:pt x="4815882" y="984453"/>
                </a:cubicBezTo>
                <a:cubicBezTo>
                  <a:pt x="4805079" y="984453"/>
                  <a:pt x="4796147" y="981857"/>
                  <a:pt x="4789084" y="976663"/>
                </a:cubicBezTo>
                <a:cubicBezTo>
                  <a:pt x="4782020" y="971470"/>
                  <a:pt x="4776360" y="964562"/>
                  <a:pt x="4772101" y="955941"/>
                </a:cubicBezTo>
                <a:cubicBezTo>
                  <a:pt x="4767842" y="947320"/>
                  <a:pt x="4764778" y="937504"/>
                  <a:pt x="4762908" y="926494"/>
                </a:cubicBezTo>
                <a:cubicBezTo>
                  <a:pt x="4761039" y="915484"/>
                  <a:pt x="4760104" y="904162"/>
                  <a:pt x="4760104" y="892529"/>
                </a:cubicBezTo>
                <a:cubicBezTo>
                  <a:pt x="4760104" y="881519"/>
                  <a:pt x="4761195" y="870768"/>
                  <a:pt x="4763376" y="860277"/>
                </a:cubicBezTo>
                <a:cubicBezTo>
                  <a:pt x="4765557" y="849786"/>
                  <a:pt x="4768881" y="840282"/>
                  <a:pt x="4773347" y="831765"/>
                </a:cubicBezTo>
                <a:cubicBezTo>
                  <a:pt x="4777814" y="823248"/>
                  <a:pt x="4783734" y="816444"/>
                  <a:pt x="4791109" y="811355"/>
                </a:cubicBezTo>
                <a:cubicBezTo>
                  <a:pt x="4798484" y="806265"/>
                  <a:pt x="4807261" y="803720"/>
                  <a:pt x="4817440" y="803720"/>
                </a:cubicBezTo>
                <a:close/>
                <a:moveTo>
                  <a:pt x="3771695" y="799358"/>
                </a:moveTo>
                <a:cubicBezTo>
                  <a:pt x="3784782" y="799358"/>
                  <a:pt x="3795637" y="801747"/>
                  <a:pt x="3804258" y="806525"/>
                </a:cubicBezTo>
                <a:cubicBezTo>
                  <a:pt x="3812878" y="811303"/>
                  <a:pt x="3819786" y="817950"/>
                  <a:pt x="3824980" y="826468"/>
                </a:cubicBezTo>
                <a:cubicBezTo>
                  <a:pt x="3830173" y="834985"/>
                  <a:pt x="3833861" y="845008"/>
                  <a:pt x="3836042" y="856538"/>
                </a:cubicBezTo>
                <a:cubicBezTo>
                  <a:pt x="3838223" y="868067"/>
                  <a:pt x="3839314" y="880688"/>
                  <a:pt x="3839314" y="894398"/>
                </a:cubicBezTo>
                <a:cubicBezTo>
                  <a:pt x="3839314" y="909148"/>
                  <a:pt x="3837963" y="922287"/>
                  <a:pt x="3835263" y="933817"/>
                </a:cubicBezTo>
                <a:cubicBezTo>
                  <a:pt x="3832563" y="945346"/>
                  <a:pt x="3828407" y="955162"/>
                  <a:pt x="3822798" y="963264"/>
                </a:cubicBezTo>
                <a:cubicBezTo>
                  <a:pt x="3817189" y="971366"/>
                  <a:pt x="3810022" y="977546"/>
                  <a:pt x="3801297" y="981805"/>
                </a:cubicBezTo>
                <a:cubicBezTo>
                  <a:pt x="3792572" y="986063"/>
                  <a:pt x="3782289" y="988193"/>
                  <a:pt x="3770448" y="988193"/>
                </a:cubicBezTo>
                <a:cubicBezTo>
                  <a:pt x="3757568" y="988193"/>
                  <a:pt x="3746766" y="985856"/>
                  <a:pt x="3738041" y="981182"/>
                </a:cubicBezTo>
                <a:cubicBezTo>
                  <a:pt x="3729316" y="976507"/>
                  <a:pt x="3722408" y="969912"/>
                  <a:pt x="3717319" y="961394"/>
                </a:cubicBezTo>
                <a:cubicBezTo>
                  <a:pt x="3712229" y="952877"/>
                  <a:pt x="3708542" y="942854"/>
                  <a:pt x="3706257" y="931324"/>
                </a:cubicBezTo>
                <a:cubicBezTo>
                  <a:pt x="3703972" y="919795"/>
                  <a:pt x="3702829" y="907174"/>
                  <a:pt x="3702829" y="893464"/>
                </a:cubicBezTo>
                <a:cubicBezTo>
                  <a:pt x="3702829" y="878714"/>
                  <a:pt x="3704232" y="865575"/>
                  <a:pt x="3707035" y="854045"/>
                </a:cubicBezTo>
                <a:cubicBezTo>
                  <a:pt x="3709840" y="842516"/>
                  <a:pt x="3714047" y="832648"/>
                  <a:pt x="3719656" y="824442"/>
                </a:cubicBezTo>
                <a:cubicBezTo>
                  <a:pt x="3725265" y="816237"/>
                  <a:pt x="3732432" y="810004"/>
                  <a:pt x="3741157" y="805746"/>
                </a:cubicBezTo>
                <a:cubicBezTo>
                  <a:pt x="3749882" y="801487"/>
                  <a:pt x="3760061" y="799358"/>
                  <a:pt x="3771695" y="799358"/>
                </a:cubicBezTo>
                <a:close/>
                <a:moveTo>
                  <a:pt x="3085895" y="799358"/>
                </a:moveTo>
                <a:cubicBezTo>
                  <a:pt x="3098982" y="799358"/>
                  <a:pt x="3109837" y="801747"/>
                  <a:pt x="3118458" y="806525"/>
                </a:cubicBezTo>
                <a:cubicBezTo>
                  <a:pt x="3127079" y="811303"/>
                  <a:pt x="3133986" y="817950"/>
                  <a:pt x="3139180" y="826468"/>
                </a:cubicBezTo>
                <a:cubicBezTo>
                  <a:pt x="3144374" y="834985"/>
                  <a:pt x="3148061" y="845008"/>
                  <a:pt x="3150242" y="856538"/>
                </a:cubicBezTo>
                <a:cubicBezTo>
                  <a:pt x="3152423" y="868067"/>
                  <a:pt x="3153514" y="880688"/>
                  <a:pt x="3153514" y="894398"/>
                </a:cubicBezTo>
                <a:cubicBezTo>
                  <a:pt x="3153514" y="909148"/>
                  <a:pt x="3152163" y="922287"/>
                  <a:pt x="3149463" y="933817"/>
                </a:cubicBezTo>
                <a:cubicBezTo>
                  <a:pt x="3146762" y="945346"/>
                  <a:pt x="3142608" y="955162"/>
                  <a:pt x="3136999" y="963264"/>
                </a:cubicBezTo>
                <a:cubicBezTo>
                  <a:pt x="3131389" y="971366"/>
                  <a:pt x="3124223" y="977546"/>
                  <a:pt x="3115498" y="981805"/>
                </a:cubicBezTo>
                <a:cubicBezTo>
                  <a:pt x="3106772" y="986063"/>
                  <a:pt x="3096489" y="988193"/>
                  <a:pt x="3084648" y="988193"/>
                </a:cubicBezTo>
                <a:cubicBezTo>
                  <a:pt x="3071768" y="988193"/>
                  <a:pt x="3060966" y="985856"/>
                  <a:pt x="3052241" y="981182"/>
                </a:cubicBezTo>
                <a:cubicBezTo>
                  <a:pt x="3043516" y="976507"/>
                  <a:pt x="3036608" y="969912"/>
                  <a:pt x="3031519" y="961394"/>
                </a:cubicBezTo>
                <a:cubicBezTo>
                  <a:pt x="3026430" y="952877"/>
                  <a:pt x="3022742" y="942854"/>
                  <a:pt x="3020456" y="931324"/>
                </a:cubicBezTo>
                <a:cubicBezTo>
                  <a:pt x="3018172" y="919795"/>
                  <a:pt x="3017029" y="907174"/>
                  <a:pt x="3017029" y="893464"/>
                </a:cubicBezTo>
                <a:cubicBezTo>
                  <a:pt x="3017029" y="878714"/>
                  <a:pt x="3018432" y="865575"/>
                  <a:pt x="3021236" y="854045"/>
                </a:cubicBezTo>
                <a:cubicBezTo>
                  <a:pt x="3024040" y="842516"/>
                  <a:pt x="3028247" y="832648"/>
                  <a:pt x="3033856" y="824442"/>
                </a:cubicBezTo>
                <a:cubicBezTo>
                  <a:pt x="3039465" y="816237"/>
                  <a:pt x="3046632" y="810004"/>
                  <a:pt x="3055357" y="805746"/>
                </a:cubicBezTo>
                <a:cubicBezTo>
                  <a:pt x="3064082" y="801487"/>
                  <a:pt x="3074261" y="799358"/>
                  <a:pt x="3085895" y="799358"/>
                </a:cubicBezTo>
                <a:close/>
                <a:moveTo>
                  <a:pt x="1466645" y="799358"/>
                </a:moveTo>
                <a:cubicBezTo>
                  <a:pt x="1479732" y="799358"/>
                  <a:pt x="1490587" y="801747"/>
                  <a:pt x="1499208" y="806525"/>
                </a:cubicBezTo>
                <a:cubicBezTo>
                  <a:pt x="1507829" y="811303"/>
                  <a:pt x="1514736" y="817950"/>
                  <a:pt x="1519930" y="826468"/>
                </a:cubicBezTo>
                <a:cubicBezTo>
                  <a:pt x="1525123" y="834985"/>
                  <a:pt x="1528810" y="845008"/>
                  <a:pt x="1530992" y="856538"/>
                </a:cubicBezTo>
                <a:cubicBezTo>
                  <a:pt x="1533173" y="868067"/>
                  <a:pt x="1534264" y="880688"/>
                  <a:pt x="1534264" y="894398"/>
                </a:cubicBezTo>
                <a:cubicBezTo>
                  <a:pt x="1534264" y="909148"/>
                  <a:pt x="1532913" y="922287"/>
                  <a:pt x="1530213" y="933817"/>
                </a:cubicBezTo>
                <a:cubicBezTo>
                  <a:pt x="1527512" y="945346"/>
                  <a:pt x="1523357" y="955162"/>
                  <a:pt x="1517748" y="963264"/>
                </a:cubicBezTo>
                <a:cubicBezTo>
                  <a:pt x="1512140" y="971366"/>
                  <a:pt x="1504973" y="977546"/>
                  <a:pt x="1496247" y="981805"/>
                </a:cubicBezTo>
                <a:cubicBezTo>
                  <a:pt x="1487523" y="986063"/>
                  <a:pt x="1477239" y="988193"/>
                  <a:pt x="1465398" y="988193"/>
                </a:cubicBezTo>
                <a:cubicBezTo>
                  <a:pt x="1452518" y="988193"/>
                  <a:pt x="1441716" y="985856"/>
                  <a:pt x="1432991" y="981182"/>
                </a:cubicBezTo>
                <a:cubicBezTo>
                  <a:pt x="1424266" y="976507"/>
                  <a:pt x="1417358" y="969912"/>
                  <a:pt x="1412269" y="961394"/>
                </a:cubicBezTo>
                <a:cubicBezTo>
                  <a:pt x="1407179" y="952877"/>
                  <a:pt x="1403492" y="942854"/>
                  <a:pt x="1401207" y="931324"/>
                </a:cubicBezTo>
                <a:cubicBezTo>
                  <a:pt x="1398922" y="919795"/>
                  <a:pt x="1397779" y="907174"/>
                  <a:pt x="1397779" y="893464"/>
                </a:cubicBezTo>
                <a:cubicBezTo>
                  <a:pt x="1397779" y="878714"/>
                  <a:pt x="1399182" y="865575"/>
                  <a:pt x="1401986" y="854045"/>
                </a:cubicBezTo>
                <a:cubicBezTo>
                  <a:pt x="1404790" y="842516"/>
                  <a:pt x="1408997" y="832648"/>
                  <a:pt x="1414606" y="824442"/>
                </a:cubicBezTo>
                <a:cubicBezTo>
                  <a:pt x="1420215" y="816237"/>
                  <a:pt x="1427382" y="810004"/>
                  <a:pt x="1436107" y="805746"/>
                </a:cubicBezTo>
                <a:cubicBezTo>
                  <a:pt x="1444832" y="801487"/>
                  <a:pt x="1455011" y="799358"/>
                  <a:pt x="1466645" y="799358"/>
                </a:cubicBezTo>
                <a:close/>
                <a:moveTo>
                  <a:pt x="2629183" y="792814"/>
                </a:moveTo>
                <a:cubicBezTo>
                  <a:pt x="2648918" y="792814"/>
                  <a:pt x="2663512" y="799098"/>
                  <a:pt x="2672964" y="811666"/>
                </a:cubicBezTo>
                <a:cubicBezTo>
                  <a:pt x="2682416" y="824234"/>
                  <a:pt x="2686831" y="841529"/>
                  <a:pt x="2686208" y="863549"/>
                </a:cubicBezTo>
                <a:lnTo>
                  <a:pt x="2569042" y="863549"/>
                </a:lnTo>
                <a:cubicBezTo>
                  <a:pt x="2569458" y="853785"/>
                  <a:pt x="2570964" y="844593"/>
                  <a:pt x="2573561" y="835972"/>
                </a:cubicBezTo>
                <a:cubicBezTo>
                  <a:pt x="2576157" y="827351"/>
                  <a:pt x="2579897" y="819872"/>
                  <a:pt x="2584779" y="813536"/>
                </a:cubicBezTo>
                <a:cubicBezTo>
                  <a:pt x="2589660" y="807200"/>
                  <a:pt x="2595789" y="802162"/>
                  <a:pt x="2603164" y="798423"/>
                </a:cubicBezTo>
                <a:cubicBezTo>
                  <a:pt x="2610538" y="794684"/>
                  <a:pt x="2619211" y="792814"/>
                  <a:pt x="2629183" y="792814"/>
                </a:cubicBezTo>
                <a:close/>
                <a:moveTo>
                  <a:pt x="5922019" y="749812"/>
                </a:moveTo>
                <a:cubicBezTo>
                  <a:pt x="5913501" y="749812"/>
                  <a:pt x="5906438" y="750643"/>
                  <a:pt x="5900829" y="752305"/>
                </a:cubicBezTo>
                <a:cubicBezTo>
                  <a:pt x="5895220" y="753967"/>
                  <a:pt x="5890702" y="756667"/>
                  <a:pt x="5887274" y="760407"/>
                </a:cubicBezTo>
                <a:cubicBezTo>
                  <a:pt x="5883847" y="764146"/>
                  <a:pt x="5881510" y="769028"/>
                  <a:pt x="5880263" y="775052"/>
                </a:cubicBezTo>
                <a:cubicBezTo>
                  <a:pt x="5879017" y="781077"/>
                  <a:pt x="5878393" y="788555"/>
                  <a:pt x="5878393" y="797488"/>
                </a:cubicBezTo>
                <a:cubicBezTo>
                  <a:pt x="5878393" y="806213"/>
                  <a:pt x="5879017" y="813484"/>
                  <a:pt x="5880263" y="819301"/>
                </a:cubicBezTo>
                <a:cubicBezTo>
                  <a:pt x="5881510" y="825117"/>
                  <a:pt x="5883847" y="829895"/>
                  <a:pt x="5887274" y="833635"/>
                </a:cubicBezTo>
                <a:cubicBezTo>
                  <a:pt x="5890702" y="837374"/>
                  <a:pt x="5895220" y="840023"/>
                  <a:pt x="5900829" y="841581"/>
                </a:cubicBezTo>
                <a:cubicBezTo>
                  <a:pt x="5906438" y="843139"/>
                  <a:pt x="5913501" y="843918"/>
                  <a:pt x="5922019" y="843918"/>
                </a:cubicBezTo>
                <a:cubicBezTo>
                  <a:pt x="5930536" y="843918"/>
                  <a:pt x="5937599" y="843139"/>
                  <a:pt x="5943208" y="841581"/>
                </a:cubicBezTo>
                <a:cubicBezTo>
                  <a:pt x="5948817" y="840023"/>
                  <a:pt x="5953335" y="837374"/>
                  <a:pt x="5956763" y="833635"/>
                </a:cubicBezTo>
                <a:cubicBezTo>
                  <a:pt x="5960191" y="829895"/>
                  <a:pt x="5962632" y="825117"/>
                  <a:pt x="5964086" y="819301"/>
                </a:cubicBezTo>
                <a:cubicBezTo>
                  <a:pt x="5965540" y="813484"/>
                  <a:pt x="5966267" y="806213"/>
                  <a:pt x="5966267" y="797488"/>
                </a:cubicBezTo>
                <a:cubicBezTo>
                  <a:pt x="5966267" y="788555"/>
                  <a:pt x="5965540" y="781077"/>
                  <a:pt x="5964086" y="775052"/>
                </a:cubicBezTo>
                <a:cubicBezTo>
                  <a:pt x="5962632" y="769028"/>
                  <a:pt x="5960191" y="764146"/>
                  <a:pt x="5956763" y="760407"/>
                </a:cubicBezTo>
                <a:cubicBezTo>
                  <a:pt x="5953335" y="756667"/>
                  <a:pt x="5948817" y="753967"/>
                  <a:pt x="5943208" y="752305"/>
                </a:cubicBezTo>
                <a:cubicBezTo>
                  <a:pt x="5937599" y="750643"/>
                  <a:pt x="5930536" y="749812"/>
                  <a:pt x="5922019" y="749812"/>
                </a:cubicBezTo>
                <a:close/>
                <a:moveTo>
                  <a:pt x="7554886" y="742645"/>
                </a:moveTo>
                <a:cubicBezTo>
                  <a:pt x="7547200" y="742645"/>
                  <a:pt x="7540864" y="742956"/>
                  <a:pt x="7535878" y="743580"/>
                </a:cubicBezTo>
                <a:cubicBezTo>
                  <a:pt x="7530893" y="744203"/>
                  <a:pt x="7526894" y="745086"/>
                  <a:pt x="7523881" y="746228"/>
                </a:cubicBezTo>
                <a:cubicBezTo>
                  <a:pt x="7520869" y="747371"/>
                  <a:pt x="7518740" y="748721"/>
                  <a:pt x="7517493" y="750279"/>
                </a:cubicBezTo>
                <a:cubicBezTo>
                  <a:pt x="7516247" y="751837"/>
                  <a:pt x="7515624" y="753655"/>
                  <a:pt x="7515624" y="755732"/>
                </a:cubicBezTo>
                <a:lnTo>
                  <a:pt x="7515624" y="1033064"/>
                </a:lnTo>
                <a:cubicBezTo>
                  <a:pt x="7515624" y="1035142"/>
                  <a:pt x="7516247" y="1036960"/>
                  <a:pt x="7517493" y="1038518"/>
                </a:cubicBezTo>
                <a:cubicBezTo>
                  <a:pt x="7518740" y="1040076"/>
                  <a:pt x="7520869" y="1041374"/>
                  <a:pt x="7523881" y="1042413"/>
                </a:cubicBezTo>
                <a:cubicBezTo>
                  <a:pt x="7526894" y="1043451"/>
                  <a:pt x="7530893" y="1044230"/>
                  <a:pt x="7535878" y="1044750"/>
                </a:cubicBezTo>
                <a:cubicBezTo>
                  <a:pt x="7540864" y="1045269"/>
                  <a:pt x="7547200" y="1045529"/>
                  <a:pt x="7554886" y="1045529"/>
                </a:cubicBezTo>
                <a:cubicBezTo>
                  <a:pt x="7562573" y="1045529"/>
                  <a:pt x="7568909" y="1045269"/>
                  <a:pt x="7573895" y="1044750"/>
                </a:cubicBezTo>
                <a:cubicBezTo>
                  <a:pt x="7578880" y="1044230"/>
                  <a:pt x="7582880" y="1043451"/>
                  <a:pt x="7585892" y="1042413"/>
                </a:cubicBezTo>
                <a:cubicBezTo>
                  <a:pt x="7588904" y="1041374"/>
                  <a:pt x="7591033" y="1040076"/>
                  <a:pt x="7592280" y="1038518"/>
                </a:cubicBezTo>
                <a:cubicBezTo>
                  <a:pt x="7593526" y="1036960"/>
                  <a:pt x="7594149" y="1035142"/>
                  <a:pt x="7594149" y="1033064"/>
                </a:cubicBezTo>
                <a:lnTo>
                  <a:pt x="7594149" y="755732"/>
                </a:lnTo>
                <a:cubicBezTo>
                  <a:pt x="7594149" y="753655"/>
                  <a:pt x="7593526" y="751837"/>
                  <a:pt x="7592280" y="750279"/>
                </a:cubicBezTo>
                <a:cubicBezTo>
                  <a:pt x="7591033" y="748721"/>
                  <a:pt x="7588904" y="747371"/>
                  <a:pt x="7585892" y="746228"/>
                </a:cubicBezTo>
                <a:cubicBezTo>
                  <a:pt x="7582880" y="745086"/>
                  <a:pt x="7578880" y="744203"/>
                  <a:pt x="7573895" y="743580"/>
                </a:cubicBezTo>
                <a:cubicBezTo>
                  <a:pt x="7568909" y="742956"/>
                  <a:pt x="7562573" y="742645"/>
                  <a:pt x="7554886" y="742645"/>
                </a:cubicBezTo>
                <a:close/>
                <a:moveTo>
                  <a:pt x="6535711" y="742645"/>
                </a:moveTo>
                <a:cubicBezTo>
                  <a:pt x="6528025" y="742645"/>
                  <a:pt x="6521689" y="742956"/>
                  <a:pt x="6516703" y="743580"/>
                </a:cubicBezTo>
                <a:cubicBezTo>
                  <a:pt x="6511718" y="744203"/>
                  <a:pt x="6507718" y="745086"/>
                  <a:pt x="6504706" y="746228"/>
                </a:cubicBezTo>
                <a:cubicBezTo>
                  <a:pt x="6501694" y="747371"/>
                  <a:pt x="6499565" y="748721"/>
                  <a:pt x="6498318" y="750279"/>
                </a:cubicBezTo>
                <a:cubicBezTo>
                  <a:pt x="6497072" y="751837"/>
                  <a:pt x="6496449" y="753655"/>
                  <a:pt x="6496449" y="755732"/>
                </a:cubicBezTo>
                <a:lnTo>
                  <a:pt x="6496449" y="1033064"/>
                </a:lnTo>
                <a:cubicBezTo>
                  <a:pt x="6496449" y="1035142"/>
                  <a:pt x="6497072" y="1036960"/>
                  <a:pt x="6498318" y="1038518"/>
                </a:cubicBezTo>
                <a:cubicBezTo>
                  <a:pt x="6499565" y="1040076"/>
                  <a:pt x="6501694" y="1041374"/>
                  <a:pt x="6504706" y="1042413"/>
                </a:cubicBezTo>
                <a:cubicBezTo>
                  <a:pt x="6507718" y="1043451"/>
                  <a:pt x="6511718" y="1044230"/>
                  <a:pt x="6516703" y="1044750"/>
                </a:cubicBezTo>
                <a:cubicBezTo>
                  <a:pt x="6521689" y="1045269"/>
                  <a:pt x="6528025" y="1045529"/>
                  <a:pt x="6535711" y="1045529"/>
                </a:cubicBezTo>
                <a:cubicBezTo>
                  <a:pt x="6543398" y="1045529"/>
                  <a:pt x="6549734" y="1045269"/>
                  <a:pt x="6554720" y="1044750"/>
                </a:cubicBezTo>
                <a:cubicBezTo>
                  <a:pt x="6559705" y="1044230"/>
                  <a:pt x="6563704" y="1043451"/>
                  <a:pt x="6566717" y="1042413"/>
                </a:cubicBezTo>
                <a:cubicBezTo>
                  <a:pt x="6569729" y="1041374"/>
                  <a:pt x="6571858" y="1040076"/>
                  <a:pt x="6573105" y="1038518"/>
                </a:cubicBezTo>
                <a:cubicBezTo>
                  <a:pt x="6574351" y="1036960"/>
                  <a:pt x="6574974" y="1035142"/>
                  <a:pt x="6574974" y="1033064"/>
                </a:cubicBezTo>
                <a:lnTo>
                  <a:pt x="6574974" y="755732"/>
                </a:lnTo>
                <a:cubicBezTo>
                  <a:pt x="6574974" y="753655"/>
                  <a:pt x="6574351" y="751837"/>
                  <a:pt x="6573105" y="750279"/>
                </a:cubicBezTo>
                <a:cubicBezTo>
                  <a:pt x="6571858" y="748721"/>
                  <a:pt x="6569729" y="747371"/>
                  <a:pt x="6566717" y="746228"/>
                </a:cubicBezTo>
                <a:cubicBezTo>
                  <a:pt x="6563704" y="745086"/>
                  <a:pt x="6559705" y="744203"/>
                  <a:pt x="6554720" y="743580"/>
                </a:cubicBezTo>
                <a:cubicBezTo>
                  <a:pt x="6549734" y="742956"/>
                  <a:pt x="6543398" y="742645"/>
                  <a:pt x="6535711" y="742645"/>
                </a:cubicBezTo>
                <a:close/>
                <a:moveTo>
                  <a:pt x="4019242" y="742645"/>
                </a:moveTo>
                <a:cubicBezTo>
                  <a:pt x="4011763" y="742645"/>
                  <a:pt x="4005479" y="742905"/>
                  <a:pt x="4000390" y="743424"/>
                </a:cubicBezTo>
                <a:cubicBezTo>
                  <a:pt x="3995300" y="743943"/>
                  <a:pt x="3991249" y="744722"/>
                  <a:pt x="3988237" y="745761"/>
                </a:cubicBezTo>
                <a:cubicBezTo>
                  <a:pt x="3985225" y="746800"/>
                  <a:pt x="3983148" y="748098"/>
                  <a:pt x="3982005" y="749656"/>
                </a:cubicBezTo>
                <a:cubicBezTo>
                  <a:pt x="3980862" y="751214"/>
                  <a:pt x="3980291" y="753032"/>
                  <a:pt x="3980291" y="755109"/>
                </a:cubicBezTo>
                <a:lnTo>
                  <a:pt x="3980291" y="925248"/>
                </a:lnTo>
                <a:cubicBezTo>
                  <a:pt x="3980291" y="946437"/>
                  <a:pt x="3982005" y="964147"/>
                  <a:pt x="3985433" y="978377"/>
                </a:cubicBezTo>
                <a:cubicBezTo>
                  <a:pt x="3988861" y="992607"/>
                  <a:pt x="3994573" y="1005123"/>
                  <a:pt x="4002571" y="1015926"/>
                </a:cubicBezTo>
                <a:cubicBezTo>
                  <a:pt x="4010569" y="1026728"/>
                  <a:pt x="4021060" y="1035246"/>
                  <a:pt x="4034044" y="1041478"/>
                </a:cubicBezTo>
                <a:cubicBezTo>
                  <a:pt x="4047027" y="1047710"/>
                  <a:pt x="4063075" y="1050826"/>
                  <a:pt x="4082187" y="1050826"/>
                </a:cubicBezTo>
                <a:cubicBezTo>
                  <a:pt x="4099221" y="1050826"/>
                  <a:pt x="4115685" y="1046671"/>
                  <a:pt x="4131578" y="1038362"/>
                </a:cubicBezTo>
                <a:cubicBezTo>
                  <a:pt x="4147470" y="1030052"/>
                  <a:pt x="4163102" y="1017588"/>
                  <a:pt x="4178474" y="1000969"/>
                </a:cubicBezTo>
                <a:lnTo>
                  <a:pt x="4178474" y="1033064"/>
                </a:lnTo>
                <a:cubicBezTo>
                  <a:pt x="4178474" y="1035142"/>
                  <a:pt x="4178994" y="1036960"/>
                  <a:pt x="4180032" y="1038518"/>
                </a:cubicBezTo>
                <a:cubicBezTo>
                  <a:pt x="4181071" y="1040076"/>
                  <a:pt x="4182837" y="1041374"/>
                  <a:pt x="4185330" y="1042413"/>
                </a:cubicBezTo>
                <a:cubicBezTo>
                  <a:pt x="4187823" y="1043451"/>
                  <a:pt x="4191198" y="1044230"/>
                  <a:pt x="4195457" y="1044750"/>
                </a:cubicBezTo>
                <a:cubicBezTo>
                  <a:pt x="4199716" y="1045269"/>
                  <a:pt x="4205273" y="1045529"/>
                  <a:pt x="4212128" y="1045529"/>
                </a:cubicBezTo>
                <a:cubicBezTo>
                  <a:pt x="4218568" y="1045529"/>
                  <a:pt x="4223917" y="1045269"/>
                  <a:pt x="4228176" y="1044750"/>
                </a:cubicBezTo>
                <a:cubicBezTo>
                  <a:pt x="4232434" y="1044230"/>
                  <a:pt x="4235862" y="1043451"/>
                  <a:pt x="4238459" y="1042413"/>
                </a:cubicBezTo>
                <a:cubicBezTo>
                  <a:pt x="4241056" y="1041374"/>
                  <a:pt x="4242873" y="1040076"/>
                  <a:pt x="4243912" y="1038518"/>
                </a:cubicBezTo>
                <a:cubicBezTo>
                  <a:pt x="4244951" y="1036960"/>
                  <a:pt x="4245470" y="1035142"/>
                  <a:pt x="4245470" y="1033064"/>
                </a:cubicBezTo>
                <a:lnTo>
                  <a:pt x="4245470" y="755109"/>
                </a:lnTo>
                <a:cubicBezTo>
                  <a:pt x="4245470" y="753032"/>
                  <a:pt x="4244847" y="751214"/>
                  <a:pt x="4243601" y="749656"/>
                </a:cubicBezTo>
                <a:cubicBezTo>
                  <a:pt x="4242355" y="748098"/>
                  <a:pt x="4240277" y="746800"/>
                  <a:pt x="4237369" y="745761"/>
                </a:cubicBezTo>
                <a:cubicBezTo>
                  <a:pt x="4234460" y="744722"/>
                  <a:pt x="4230513" y="743943"/>
                  <a:pt x="4225527" y="743424"/>
                </a:cubicBezTo>
                <a:cubicBezTo>
                  <a:pt x="4220541" y="742905"/>
                  <a:pt x="4214206" y="742645"/>
                  <a:pt x="4206519" y="742645"/>
                </a:cubicBezTo>
                <a:cubicBezTo>
                  <a:pt x="4198833" y="742645"/>
                  <a:pt x="4192497" y="742905"/>
                  <a:pt x="4187511" y="743424"/>
                </a:cubicBezTo>
                <a:cubicBezTo>
                  <a:pt x="4182525" y="743943"/>
                  <a:pt x="4178526" y="744722"/>
                  <a:pt x="4175515" y="745761"/>
                </a:cubicBezTo>
                <a:cubicBezTo>
                  <a:pt x="4172502" y="746800"/>
                  <a:pt x="4170424" y="748098"/>
                  <a:pt x="4169282" y="749656"/>
                </a:cubicBezTo>
                <a:cubicBezTo>
                  <a:pt x="4168140" y="751214"/>
                  <a:pt x="4167568" y="753032"/>
                  <a:pt x="4167568" y="755109"/>
                </a:cubicBezTo>
                <a:lnTo>
                  <a:pt x="4167568" y="939893"/>
                </a:lnTo>
                <a:cubicBezTo>
                  <a:pt x="4156143" y="953812"/>
                  <a:pt x="4145392" y="964407"/>
                  <a:pt x="4135316" y="971677"/>
                </a:cubicBezTo>
                <a:cubicBezTo>
                  <a:pt x="4125241" y="978948"/>
                  <a:pt x="4115218" y="982584"/>
                  <a:pt x="4105247" y="982584"/>
                </a:cubicBezTo>
                <a:cubicBezTo>
                  <a:pt x="4097352" y="982584"/>
                  <a:pt x="4090445" y="981078"/>
                  <a:pt x="4084524" y="978065"/>
                </a:cubicBezTo>
                <a:cubicBezTo>
                  <a:pt x="4078604" y="975053"/>
                  <a:pt x="4073722" y="970795"/>
                  <a:pt x="4069878" y="965289"/>
                </a:cubicBezTo>
                <a:cubicBezTo>
                  <a:pt x="4066035" y="959784"/>
                  <a:pt x="4063179" y="953189"/>
                  <a:pt x="4061310" y="945502"/>
                </a:cubicBezTo>
                <a:cubicBezTo>
                  <a:pt x="4059440" y="937816"/>
                  <a:pt x="4058505" y="926702"/>
                  <a:pt x="4058505" y="912160"/>
                </a:cubicBezTo>
                <a:lnTo>
                  <a:pt x="4058505" y="755109"/>
                </a:lnTo>
                <a:cubicBezTo>
                  <a:pt x="4058505" y="753032"/>
                  <a:pt x="4057882" y="751214"/>
                  <a:pt x="4056636" y="749656"/>
                </a:cubicBezTo>
                <a:cubicBezTo>
                  <a:pt x="4055389" y="748098"/>
                  <a:pt x="4053260" y="746800"/>
                  <a:pt x="4050247" y="745761"/>
                </a:cubicBezTo>
                <a:cubicBezTo>
                  <a:pt x="4047236" y="744722"/>
                  <a:pt x="4043236" y="743943"/>
                  <a:pt x="4038251" y="743424"/>
                </a:cubicBezTo>
                <a:cubicBezTo>
                  <a:pt x="4033265" y="742905"/>
                  <a:pt x="4026928" y="742645"/>
                  <a:pt x="4019242" y="742645"/>
                </a:cubicBezTo>
                <a:close/>
                <a:moveTo>
                  <a:pt x="1714192" y="742645"/>
                </a:moveTo>
                <a:cubicBezTo>
                  <a:pt x="1706714" y="742645"/>
                  <a:pt x="1700430" y="742905"/>
                  <a:pt x="1695340" y="743424"/>
                </a:cubicBezTo>
                <a:cubicBezTo>
                  <a:pt x="1690250" y="743943"/>
                  <a:pt x="1686199" y="744722"/>
                  <a:pt x="1683187" y="745761"/>
                </a:cubicBezTo>
                <a:cubicBezTo>
                  <a:pt x="1680175" y="746800"/>
                  <a:pt x="1678098" y="748098"/>
                  <a:pt x="1676955" y="749656"/>
                </a:cubicBezTo>
                <a:cubicBezTo>
                  <a:pt x="1675812" y="751214"/>
                  <a:pt x="1675241" y="753032"/>
                  <a:pt x="1675241" y="755109"/>
                </a:cubicBezTo>
                <a:lnTo>
                  <a:pt x="1675241" y="925248"/>
                </a:lnTo>
                <a:cubicBezTo>
                  <a:pt x="1675241" y="946437"/>
                  <a:pt x="1676955" y="964147"/>
                  <a:pt x="1680383" y="978377"/>
                </a:cubicBezTo>
                <a:cubicBezTo>
                  <a:pt x="1683810" y="992607"/>
                  <a:pt x="1689523" y="1005123"/>
                  <a:pt x="1697521" y="1015926"/>
                </a:cubicBezTo>
                <a:cubicBezTo>
                  <a:pt x="1705519" y="1026728"/>
                  <a:pt x="1716010" y="1035246"/>
                  <a:pt x="1728994" y="1041478"/>
                </a:cubicBezTo>
                <a:cubicBezTo>
                  <a:pt x="1741977" y="1047710"/>
                  <a:pt x="1758026" y="1050826"/>
                  <a:pt x="1777137" y="1050826"/>
                </a:cubicBezTo>
                <a:cubicBezTo>
                  <a:pt x="1794172" y="1050826"/>
                  <a:pt x="1810635" y="1046671"/>
                  <a:pt x="1826527" y="1038362"/>
                </a:cubicBezTo>
                <a:cubicBezTo>
                  <a:pt x="1842420" y="1030052"/>
                  <a:pt x="1858052" y="1017588"/>
                  <a:pt x="1873424" y="1000969"/>
                </a:cubicBezTo>
                <a:lnTo>
                  <a:pt x="1873424" y="1033064"/>
                </a:lnTo>
                <a:cubicBezTo>
                  <a:pt x="1873424" y="1035142"/>
                  <a:pt x="1873944" y="1036960"/>
                  <a:pt x="1874983" y="1038518"/>
                </a:cubicBezTo>
                <a:cubicBezTo>
                  <a:pt x="1876021" y="1040076"/>
                  <a:pt x="1877787" y="1041374"/>
                  <a:pt x="1880280" y="1042413"/>
                </a:cubicBezTo>
                <a:cubicBezTo>
                  <a:pt x="1882773" y="1043451"/>
                  <a:pt x="1886149" y="1044230"/>
                  <a:pt x="1890407" y="1044750"/>
                </a:cubicBezTo>
                <a:cubicBezTo>
                  <a:pt x="1894666" y="1045269"/>
                  <a:pt x="1900223" y="1045529"/>
                  <a:pt x="1907078" y="1045529"/>
                </a:cubicBezTo>
                <a:cubicBezTo>
                  <a:pt x="1913518" y="1045529"/>
                  <a:pt x="1918867" y="1045269"/>
                  <a:pt x="1923126" y="1044750"/>
                </a:cubicBezTo>
                <a:cubicBezTo>
                  <a:pt x="1927385" y="1044230"/>
                  <a:pt x="1930813" y="1043451"/>
                  <a:pt x="1933409" y="1042413"/>
                </a:cubicBezTo>
                <a:cubicBezTo>
                  <a:pt x="1936006" y="1041374"/>
                  <a:pt x="1937824" y="1040076"/>
                  <a:pt x="1938862" y="1038518"/>
                </a:cubicBezTo>
                <a:cubicBezTo>
                  <a:pt x="1939901" y="1036960"/>
                  <a:pt x="1940420" y="1035142"/>
                  <a:pt x="1940420" y="1033064"/>
                </a:cubicBezTo>
                <a:lnTo>
                  <a:pt x="1940420" y="755109"/>
                </a:lnTo>
                <a:cubicBezTo>
                  <a:pt x="1940420" y="753032"/>
                  <a:pt x="1939797" y="751214"/>
                  <a:pt x="1938551" y="749656"/>
                </a:cubicBezTo>
                <a:cubicBezTo>
                  <a:pt x="1937304" y="748098"/>
                  <a:pt x="1935227" y="746800"/>
                  <a:pt x="1932319" y="745761"/>
                </a:cubicBezTo>
                <a:cubicBezTo>
                  <a:pt x="1929410" y="744722"/>
                  <a:pt x="1925463" y="743943"/>
                  <a:pt x="1920477" y="743424"/>
                </a:cubicBezTo>
                <a:cubicBezTo>
                  <a:pt x="1915492" y="742905"/>
                  <a:pt x="1909156" y="742645"/>
                  <a:pt x="1901469" y="742645"/>
                </a:cubicBezTo>
                <a:cubicBezTo>
                  <a:pt x="1893783" y="742645"/>
                  <a:pt x="1887447" y="742905"/>
                  <a:pt x="1882461" y="743424"/>
                </a:cubicBezTo>
                <a:cubicBezTo>
                  <a:pt x="1877475" y="743943"/>
                  <a:pt x="1873476" y="744722"/>
                  <a:pt x="1870464" y="745761"/>
                </a:cubicBezTo>
                <a:cubicBezTo>
                  <a:pt x="1867452" y="746800"/>
                  <a:pt x="1865374" y="748098"/>
                  <a:pt x="1864232" y="749656"/>
                </a:cubicBezTo>
                <a:cubicBezTo>
                  <a:pt x="1863089" y="751214"/>
                  <a:pt x="1862518" y="753032"/>
                  <a:pt x="1862518" y="755109"/>
                </a:cubicBezTo>
                <a:lnTo>
                  <a:pt x="1862518" y="939893"/>
                </a:lnTo>
                <a:cubicBezTo>
                  <a:pt x="1851093" y="953812"/>
                  <a:pt x="1840342" y="964407"/>
                  <a:pt x="1830267" y="971677"/>
                </a:cubicBezTo>
                <a:cubicBezTo>
                  <a:pt x="1820191" y="978948"/>
                  <a:pt x="1810168" y="982584"/>
                  <a:pt x="1800196" y="982584"/>
                </a:cubicBezTo>
                <a:cubicBezTo>
                  <a:pt x="1792302" y="982584"/>
                  <a:pt x="1785395" y="981078"/>
                  <a:pt x="1779474" y="978065"/>
                </a:cubicBezTo>
                <a:cubicBezTo>
                  <a:pt x="1773554" y="975053"/>
                  <a:pt x="1768672" y="970795"/>
                  <a:pt x="1764829" y="965289"/>
                </a:cubicBezTo>
                <a:cubicBezTo>
                  <a:pt x="1760985" y="959784"/>
                  <a:pt x="1758129" y="953189"/>
                  <a:pt x="1756260" y="945502"/>
                </a:cubicBezTo>
                <a:cubicBezTo>
                  <a:pt x="1754390" y="937816"/>
                  <a:pt x="1753455" y="926702"/>
                  <a:pt x="1753455" y="912160"/>
                </a:cubicBezTo>
                <a:lnTo>
                  <a:pt x="1753455" y="755109"/>
                </a:lnTo>
                <a:cubicBezTo>
                  <a:pt x="1753455" y="753032"/>
                  <a:pt x="1752832" y="751214"/>
                  <a:pt x="1751585" y="749656"/>
                </a:cubicBezTo>
                <a:cubicBezTo>
                  <a:pt x="1750339" y="748098"/>
                  <a:pt x="1748210" y="746800"/>
                  <a:pt x="1745197" y="745761"/>
                </a:cubicBezTo>
                <a:cubicBezTo>
                  <a:pt x="1742185" y="744722"/>
                  <a:pt x="1738186" y="743943"/>
                  <a:pt x="1733200" y="743424"/>
                </a:cubicBezTo>
                <a:cubicBezTo>
                  <a:pt x="1728215" y="742905"/>
                  <a:pt x="1721879" y="742645"/>
                  <a:pt x="1714192" y="742645"/>
                </a:cubicBezTo>
                <a:close/>
                <a:moveTo>
                  <a:pt x="7791109" y="737659"/>
                </a:moveTo>
                <a:cubicBezTo>
                  <a:pt x="7770751" y="737659"/>
                  <a:pt x="7752055" y="740879"/>
                  <a:pt x="7735020" y="747319"/>
                </a:cubicBezTo>
                <a:cubicBezTo>
                  <a:pt x="7717985" y="753759"/>
                  <a:pt x="7703236" y="763627"/>
                  <a:pt x="7690771" y="776922"/>
                </a:cubicBezTo>
                <a:cubicBezTo>
                  <a:pt x="7678307" y="790217"/>
                  <a:pt x="7668595" y="806992"/>
                  <a:pt x="7661636" y="827247"/>
                </a:cubicBezTo>
                <a:cubicBezTo>
                  <a:pt x="7654677" y="847501"/>
                  <a:pt x="7651197" y="871547"/>
                  <a:pt x="7651197" y="899384"/>
                </a:cubicBezTo>
                <a:cubicBezTo>
                  <a:pt x="7651197" y="923482"/>
                  <a:pt x="7654054" y="944879"/>
                  <a:pt x="7659766" y="963576"/>
                </a:cubicBezTo>
                <a:cubicBezTo>
                  <a:pt x="7665479" y="982272"/>
                  <a:pt x="7673944" y="998112"/>
                  <a:pt x="7685162" y="1011096"/>
                </a:cubicBezTo>
                <a:cubicBezTo>
                  <a:pt x="7696380" y="1024080"/>
                  <a:pt x="7710247" y="1033895"/>
                  <a:pt x="7726762" y="1040543"/>
                </a:cubicBezTo>
                <a:cubicBezTo>
                  <a:pt x="7743277" y="1047191"/>
                  <a:pt x="7762234" y="1050515"/>
                  <a:pt x="7783631" y="1050515"/>
                </a:cubicBezTo>
                <a:cubicBezTo>
                  <a:pt x="7793187" y="1050515"/>
                  <a:pt x="7802483" y="1049683"/>
                  <a:pt x="7811520" y="1048022"/>
                </a:cubicBezTo>
                <a:cubicBezTo>
                  <a:pt x="7820556" y="1046360"/>
                  <a:pt x="7828918" y="1044178"/>
                  <a:pt x="7836604" y="1041478"/>
                </a:cubicBezTo>
                <a:cubicBezTo>
                  <a:pt x="7844291" y="1038777"/>
                  <a:pt x="7851146" y="1035713"/>
                  <a:pt x="7857170" y="1032285"/>
                </a:cubicBezTo>
                <a:cubicBezTo>
                  <a:pt x="7863195" y="1028858"/>
                  <a:pt x="7867453" y="1025949"/>
                  <a:pt x="7869946" y="1023560"/>
                </a:cubicBezTo>
                <a:cubicBezTo>
                  <a:pt x="7872439" y="1021171"/>
                  <a:pt x="7874050" y="1019198"/>
                  <a:pt x="7874776" y="1017640"/>
                </a:cubicBezTo>
                <a:cubicBezTo>
                  <a:pt x="7875504" y="1016082"/>
                  <a:pt x="7876127" y="1014056"/>
                  <a:pt x="7876646" y="1011563"/>
                </a:cubicBezTo>
                <a:cubicBezTo>
                  <a:pt x="7877166" y="1009070"/>
                  <a:pt x="7877581" y="1006006"/>
                  <a:pt x="7877892" y="1002371"/>
                </a:cubicBezTo>
                <a:cubicBezTo>
                  <a:pt x="7878204" y="998735"/>
                  <a:pt x="7878360" y="994217"/>
                  <a:pt x="7878360" y="988816"/>
                </a:cubicBezTo>
                <a:cubicBezTo>
                  <a:pt x="7878360" y="981960"/>
                  <a:pt x="7878152" y="976352"/>
                  <a:pt x="7877737" y="971989"/>
                </a:cubicBezTo>
                <a:cubicBezTo>
                  <a:pt x="7877321" y="967626"/>
                  <a:pt x="7876750" y="964043"/>
                  <a:pt x="7876023" y="961239"/>
                </a:cubicBezTo>
                <a:cubicBezTo>
                  <a:pt x="7875296" y="958434"/>
                  <a:pt x="7874309" y="956512"/>
                  <a:pt x="7873062" y="955474"/>
                </a:cubicBezTo>
                <a:cubicBezTo>
                  <a:pt x="7871816" y="954435"/>
                  <a:pt x="7870258" y="953916"/>
                  <a:pt x="7868388" y="953916"/>
                </a:cubicBezTo>
                <a:cubicBezTo>
                  <a:pt x="7865688" y="953916"/>
                  <a:pt x="7862364" y="955526"/>
                  <a:pt x="7858417" y="958746"/>
                </a:cubicBezTo>
                <a:cubicBezTo>
                  <a:pt x="7854470" y="961966"/>
                  <a:pt x="7849588" y="965549"/>
                  <a:pt x="7843771" y="969496"/>
                </a:cubicBezTo>
                <a:cubicBezTo>
                  <a:pt x="7837955" y="973443"/>
                  <a:pt x="7831151" y="977027"/>
                  <a:pt x="7823361" y="980247"/>
                </a:cubicBezTo>
                <a:cubicBezTo>
                  <a:pt x="7815571" y="983467"/>
                  <a:pt x="7806275" y="985077"/>
                  <a:pt x="7795472" y="985077"/>
                </a:cubicBezTo>
                <a:cubicBezTo>
                  <a:pt x="7784877" y="985077"/>
                  <a:pt x="7775581" y="983155"/>
                  <a:pt x="7767583" y="979312"/>
                </a:cubicBezTo>
                <a:cubicBezTo>
                  <a:pt x="7759585" y="975469"/>
                  <a:pt x="7752937" y="969704"/>
                  <a:pt x="7747640" y="962017"/>
                </a:cubicBezTo>
                <a:cubicBezTo>
                  <a:pt x="7742342" y="954331"/>
                  <a:pt x="7738344" y="944775"/>
                  <a:pt x="7735643" y="933349"/>
                </a:cubicBezTo>
                <a:cubicBezTo>
                  <a:pt x="7732942" y="921924"/>
                  <a:pt x="7731592" y="908732"/>
                  <a:pt x="7731592" y="893775"/>
                </a:cubicBezTo>
                <a:cubicBezTo>
                  <a:pt x="7731592" y="863445"/>
                  <a:pt x="7736993" y="840438"/>
                  <a:pt x="7747796" y="824754"/>
                </a:cubicBezTo>
                <a:cubicBezTo>
                  <a:pt x="7758598" y="809070"/>
                  <a:pt x="7774179" y="801227"/>
                  <a:pt x="7794537" y="801227"/>
                </a:cubicBezTo>
                <a:cubicBezTo>
                  <a:pt x="7804924" y="801227"/>
                  <a:pt x="7813857" y="802682"/>
                  <a:pt x="7821335" y="805590"/>
                </a:cubicBezTo>
                <a:cubicBezTo>
                  <a:pt x="7828814" y="808498"/>
                  <a:pt x="7835254" y="811718"/>
                  <a:pt x="7840655" y="815250"/>
                </a:cubicBezTo>
                <a:cubicBezTo>
                  <a:pt x="7846057" y="818781"/>
                  <a:pt x="7850731" y="822001"/>
                  <a:pt x="7854678" y="824910"/>
                </a:cubicBezTo>
                <a:cubicBezTo>
                  <a:pt x="7858625" y="827818"/>
                  <a:pt x="7862364" y="829272"/>
                  <a:pt x="7865895" y="829272"/>
                </a:cubicBezTo>
                <a:cubicBezTo>
                  <a:pt x="7869220" y="829272"/>
                  <a:pt x="7871920" y="826831"/>
                  <a:pt x="7873997" y="821949"/>
                </a:cubicBezTo>
                <a:cubicBezTo>
                  <a:pt x="7876075" y="817067"/>
                  <a:pt x="7877113" y="808602"/>
                  <a:pt x="7877113" y="796553"/>
                </a:cubicBezTo>
                <a:cubicBezTo>
                  <a:pt x="7877113" y="791360"/>
                  <a:pt x="7876958" y="786945"/>
                  <a:pt x="7876646" y="783310"/>
                </a:cubicBezTo>
                <a:cubicBezTo>
                  <a:pt x="7876334" y="779674"/>
                  <a:pt x="7875919" y="776610"/>
                  <a:pt x="7875399" y="774117"/>
                </a:cubicBezTo>
                <a:cubicBezTo>
                  <a:pt x="7874880" y="771625"/>
                  <a:pt x="7874153" y="769599"/>
                  <a:pt x="7873218" y="768041"/>
                </a:cubicBezTo>
                <a:cubicBezTo>
                  <a:pt x="7872283" y="766483"/>
                  <a:pt x="7870674" y="764561"/>
                  <a:pt x="7868388" y="762276"/>
                </a:cubicBezTo>
                <a:cubicBezTo>
                  <a:pt x="7866104" y="759991"/>
                  <a:pt x="7862208" y="757291"/>
                  <a:pt x="7856703" y="754174"/>
                </a:cubicBezTo>
                <a:cubicBezTo>
                  <a:pt x="7851198" y="751058"/>
                  <a:pt x="7844966" y="748254"/>
                  <a:pt x="7838006" y="745761"/>
                </a:cubicBezTo>
                <a:cubicBezTo>
                  <a:pt x="7831048" y="743268"/>
                  <a:pt x="7823569" y="741295"/>
                  <a:pt x="7815571" y="739840"/>
                </a:cubicBezTo>
                <a:cubicBezTo>
                  <a:pt x="7807573" y="738386"/>
                  <a:pt x="7799419" y="737659"/>
                  <a:pt x="7791109" y="737659"/>
                </a:cubicBezTo>
                <a:close/>
                <a:moveTo>
                  <a:pt x="2361860" y="737659"/>
                </a:moveTo>
                <a:cubicBezTo>
                  <a:pt x="2341501" y="737659"/>
                  <a:pt x="2322805" y="740879"/>
                  <a:pt x="2305770" y="747319"/>
                </a:cubicBezTo>
                <a:cubicBezTo>
                  <a:pt x="2288736" y="753759"/>
                  <a:pt x="2273986" y="763627"/>
                  <a:pt x="2261521" y="776922"/>
                </a:cubicBezTo>
                <a:cubicBezTo>
                  <a:pt x="2249057" y="790217"/>
                  <a:pt x="2239346" y="806992"/>
                  <a:pt x="2232387" y="827247"/>
                </a:cubicBezTo>
                <a:cubicBezTo>
                  <a:pt x="2225427" y="847501"/>
                  <a:pt x="2221947" y="871547"/>
                  <a:pt x="2221947" y="899384"/>
                </a:cubicBezTo>
                <a:cubicBezTo>
                  <a:pt x="2221947" y="923482"/>
                  <a:pt x="2224804" y="944879"/>
                  <a:pt x="2230517" y="963576"/>
                </a:cubicBezTo>
                <a:cubicBezTo>
                  <a:pt x="2236230" y="982272"/>
                  <a:pt x="2244695" y="998112"/>
                  <a:pt x="2255913" y="1011096"/>
                </a:cubicBezTo>
                <a:cubicBezTo>
                  <a:pt x="2267130" y="1024080"/>
                  <a:pt x="2280998" y="1033895"/>
                  <a:pt x="2297513" y="1040543"/>
                </a:cubicBezTo>
                <a:cubicBezTo>
                  <a:pt x="2314028" y="1047191"/>
                  <a:pt x="2332984" y="1050515"/>
                  <a:pt x="2354381" y="1050515"/>
                </a:cubicBezTo>
                <a:cubicBezTo>
                  <a:pt x="2363937" y="1050515"/>
                  <a:pt x="2373233" y="1049683"/>
                  <a:pt x="2382270" y="1048022"/>
                </a:cubicBezTo>
                <a:cubicBezTo>
                  <a:pt x="2391307" y="1046360"/>
                  <a:pt x="2399668" y="1044178"/>
                  <a:pt x="2407355" y="1041478"/>
                </a:cubicBezTo>
                <a:cubicBezTo>
                  <a:pt x="2415041" y="1038777"/>
                  <a:pt x="2421896" y="1035713"/>
                  <a:pt x="2427921" y="1032285"/>
                </a:cubicBezTo>
                <a:cubicBezTo>
                  <a:pt x="2433945" y="1028858"/>
                  <a:pt x="2438204" y="1025949"/>
                  <a:pt x="2440697" y="1023560"/>
                </a:cubicBezTo>
                <a:cubicBezTo>
                  <a:pt x="2443190" y="1021171"/>
                  <a:pt x="2444800" y="1019198"/>
                  <a:pt x="2445527" y="1017640"/>
                </a:cubicBezTo>
                <a:cubicBezTo>
                  <a:pt x="2446254" y="1016082"/>
                  <a:pt x="2446877" y="1014056"/>
                  <a:pt x="2447396" y="1011563"/>
                </a:cubicBezTo>
                <a:cubicBezTo>
                  <a:pt x="2447916" y="1009070"/>
                  <a:pt x="2448331" y="1006006"/>
                  <a:pt x="2448643" y="1002371"/>
                </a:cubicBezTo>
                <a:cubicBezTo>
                  <a:pt x="2448954" y="998735"/>
                  <a:pt x="2449111" y="994217"/>
                  <a:pt x="2449111" y="988816"/>
                </a:cubicBezTo>
                <a:cubicBezTo>
                  <a:pt x="2449111" y="981960"/>
                  <a:pt x="2448902" y="976352"/>
                  <a:pt x="2448487" y="971989"/>
                </a:cubicBezTo>
                <a:cubicBezTo>
                  <a:pt x="2448071" y="967626"/>
                  <a:pt x="2447501" y="964043"/>
                  <a:pt x="2446773" y="961239"/>
                </a:cubicBezTo>
                <a:cubicBezTo>
                  <a:pt x="2446046" y="958434"/>
                  <a:pt x="2445059" y="956512"/>
                  <a:pt x="2443813" y="955474"/>
                </a:cubicBezTo>
                <a:cubicBezTo>
                  <a:pt x="2442567" y="954435"/>
                  <a:pt x="2441008" y="953916"/>
                  <a:pt x="2439139" y="953916"/>
                </a:cubicBezTo>
                <a:cubicBezTo>
                  <a:pt x="2436438" y="953916"/>
                  <a:pt x="2433115" y="955526"/>
                  <a:pt x="2429168" y="958746"/>
                </a:cubicBezTo>
                <a:cubicBezTo>
                  <a:pt x="2425220" y="961966"/>
                  <a:pt x="2420339" y="965549"/>
                  <a:pt x="2414522" y="969496"/>
                </a:cubicBezTo>
                <a:cubicBezTo>
                  <a:pt x="2408705" y="973443"/>
                  <a:pt x="2401901" y="977027"/>
                  <a:pt x="2394111" y="980247"/>
                </a:cubicBezTo>
                <a:cubicBezTo>
                  <a:pt x="2386321" y="983467"/>
                  <a:pt x="2377024" y="985077"/>
                  <a:pt x="2366222" y="985077"/>
                </a:cubicBezTo>
                <a:cubicBezTo>
                  <a:pt x="2355627" y="985077"/>
                  <a:pt x="2346331" y="983155"/>
                  <a:pt x="2338333" y="979312"/>
                </a:cubicBezTo>
                <a:cubicBezTo>
                  <a:pt x="2330335" y="975469"/>
                  <a:pt x="2323688" y="969704"/>
                  <a:pt x="2318390" y="962017"/>
                </a:cubicBezTo>
                <a:cubicBezTo>
                  <a:pt x="2313093" y="954331"/>
                  <a:pt x="2309094" y="944775"/>
                  <a:pt x="2306393" y="933349"/>
                </a:cubicBezTo>
                <a:cubicBezTo>
                  <a:pt x="2303693" y="921924"/>
                  <a:pt x="2302343" y="908732"/>
                  <a:pt x="2302343" y="893775"/>
                </a:cubicBezTo>
                <a:cubicBezTo>
                  <a:pt x="2302343" y="863445"/>
                  <a:pt x="2307744" y="840438"/>
                  <a:pt x="2318546" y="824754"/>
                </a:cubicBezTo>
                <a:cubicBezTo>
                  <a:pt x="2329348" y="809070"/>
                  <a:pt x="2344929" y="801227"/>
                  <a:pt x="2365288" y="801227"/>
                </a:cubicBezTo>
                <a:cubicBezTo>
                  <a:pt x="2375674" y="801227"/>
                  <a:pt x="2384607" y="802682"/>
                  <a:pt x="2392086" y="805590"/>
                </a:cubicBezTo>
                <a:cubicBezTo>
                  <a:pt x="2399565" y="808498"/>
                  <a:pt x="2406004" y="811718"/>
                  <a:pt x="2411406" y="815250"/>
                </a:cubicBezTo>
                <a:cubicBezTo>
                  <a:pt x="2416807" y="818781"/>
                  <a:pt x="2421481" y="822001"/>
                  <a:pt x="2425428" y="824910"/>
                </a:cubicBezTo>
                <a:cubicBezTo>
                  <a:pt x="2429375" y="827818"/>
                  <a:pt x="2433115" y="829272"/>
                  <a:pt x="2436646" y="829272"/>
                </a:cubicBezTo>
                <a:cubicBezTo>
                  <a:pt x="2439970" y="829272"/>
                  <a:pt x="2442670" y="826831"/>
                  <a:pt x="2444748" y="821949"/>
                </a:cubicBezTo>
                <a:cubicBezTo>
                  <a:pt x="2446825" y="817067"/>
                  <a:pt x="2447864" y="808602"/>
                  <a:pt x="2447864" y="796553"/>
                </a:cubicBezTo>
                <a:cubicBezTo>
                  <a:pt x="2447864" y="791360"/>
                  <a:pt x="2447708" y="786945"/>
                  <a:pt x="2447396" y="783310"/>
                </a:cubicBezTo>
                <a:cubicBezTo>
                  <a:pt x="2447085" y="779674"/>
                  <a:pt x="2446669" y="776610"/>
                  <a:pt x="2446150" y="774117"/>
                </a:cubicBezTo>
                <a:cubicBezTo>
                  <a:pt x="2445631" y="771625"/>
                  <a:pt x="2444903" y="769599"/>
                  <a:pt x="2443968" y="768041"/>
                </a:cubicBezTo>
                <a:cubicBezTo>
                  <a:pt x="2443034" y="766483"/>
                  <a:pt x="2441424" y="764561"/>
                  <a:pt x="2439139" y="762276"/>
                </a:cubicBezTo>
                <a:cubicBezTo>
                  <a:pt x="2436853" y="759991"/>
                  <a:pt x="2432959" y="757291"/>
                  <a:pt x="2427453" y="754174"/>
                </a:cubicBezTo>
                <a:cubicBezTo>
                  <a:pt x="2421949" y="751058"/>
                  <a:pt x="2415716" y="748254"/>
                  <a:pt x="2408757" y="745761"/>
                </a:cubicBezTo>
                <a:cubicBezTo>
                  <a:pt x="2401798" y="743268"/>
                  <a:pt x="2394319" y="741295"/>
                  <a:pt x="2386321" y="739840"/>
                </a:cubicBezTo>
                <a:cubicBezTo>
                  <a:pt x="2378324" y="738386"/>
                  <a:pt x="2370170" y="737659"/>
                  <a:pt x="2361860" y="737659"/>
                </a:cubicBezTo>
                <a:close/>
                <a:moveTo>
                  <a:pt x="7336318" y="737348"/>
                </a:moveTo>
                <a:cubicBezTo>
                  <a:pt x="7319076" y="737348"/>
                  <a:pt x="7302509" y="741502"/>
                  <a:pt x="7286617" y="749812"/>
                </a:cubicBezTo>
                <a:cubicBezTo>
                  <a:pt x="7270725" y="758121"/>
                  <a:pt x="7255093" y="770586"/>
                  <a:pt x="7239720" y="787205"/>
                </a:cubicBezTo>
                <a:lnTo>
                  <a:pt x="7239720" y="755109"/>
                </a:lnTo>
                <a:cubicBezTo>
                  <a:pt x="7239720" y="753032"/>
                  <a:pt x="7239201" y="751214"/>
                  <a:pt x="7238162" y="749656"/>
                </a:cubicBezTo>
                <a:cubicBezTo>
                  <a:pt x="7237123" y="748098"/>
                  <a:pt x="7235409" y="746800"/>
                  <a:pt x="7233020" y="745761"/>
                </a:cubicBezTo>
                <a:cubicBezTo>
                  <a:pt x="7230631" y="744722"/>
                  <a:pt x="7227255" y="743943"/>
                  <a:pt x="7222893" y="743424"/>
                </a:cubicBezTo>
                <a:cubicBezTo>
                  <a:pt x="7218530" y="742905"/>
                  <a:pt x="7213025" y="742645"/>
                  <a:pt x="7206378" y="742645"/>
                </a:cubicBezTo>
                <a:cubicBezTo>
                  <a:pt x="7199938" y="742645"/>
                  <a:pt x="7194589" y="742905"/>
                  <a:pt x="7190330" y="743424"/>
                </a:cubicBezTo>
                <a:cubicBezTo>
                  <a:pt x="7186071" y="743943"/>
                  <a:pt x="7182592" y="744722"/>
                  <a:pt x="7179891" y="745761"/>
                </a:cubicBezTo>
                <a:cubicBezTo>
                  <a:pt x="7177190" y="746800"/>
                  <a:pt x="7175321" y="748098"/>
                  <a:pt x="7174282" y="749656"/>
                </a:cubicBezTo>
                <a:cubicBezTo>
                  <a:pt x="7173244" y="751214"/>
                  <a:pt x="7172724" y="753032"/>
                  <a:pt x="7172724" y="755109"/>
                </a:cubicBezTo>
                <a:lnTo>
                  <a:pt x="7172724" y="1033064"/>
                </a:lnTo>
                <a:cubicBezTo>
                  <a:pt x="7172724" y="1035142"/>
                  <a:pt x="7173347" y="1036960"/>
                  <a:pt x="7174593" y="1038518"/>
                </a:cubicBezTo>
                <a:cubicBezTo>
                  <a:pt x="7175840" y="1040076"/>
                  <a:pt x="7177969" y="1041374"/>
                  <a:pt x="7180981" y="1042413"/>
                </a:cubicBezTo>
                <a:cubicBezTo>
                  <a:pt x="7183994" y="1043451"/>
                  <a:pt x="7187993" y="1044230"/>
                  <a:pt x="7192978" y="1044750"/>
                </a:cubicBezTo>
                <a:cubicBezTo>
                  <a:pt x="7197964" y="1045269"/>
                  <a:pt x="7204300" y="1045529"/>
                  <a:pt x="7211986" y="1045529"/>
                </a:cubicBezTo>
                <a:cubicBezTo>
                  <a:pt x="7219673" y="1045529"/>
                  <a:pt x="7226009" y="1045269"/>
                  <a:pt x="7230995" y="1044750"/>
                </a:cubicBezTo>
                <a:cubicBezTo>
                  <a:pt x="7235980" y="1044230"/>
                  <a:pt x="7239980" y="1043451"/>
                  <a:pt x="7242992" y="1042413"/>
                </a:cubicBezTo>
                <a:cubicBezTo>
                  <a:pt x="7246004" y="1041374"/>
                  <a:pt x="7248133" y="1040076"/>
                  <a:pt x="7249380" y="1038518"/>
                </a:cubicBezTo>
                <a:cubicBezTo>
                  <a:pt x="7250626" y="1036960"/>
                  <a:pt x="7251249" y="1035142"/>
                  <a:pt x="7251249" y="1033064"/>
                </a:cubicBezTo>
                <a:lnTo>
                  <a:pt x="7251249" y="848280"/>
                </a:lnTo>
                <a:cubicBezTo>
                  <a:pt x="7262260" y="834362"/>
                  <a:pt x="7272854" y="823767"/>
                  <a:pt x="7283033" y="816496"/>
                </a:cubicBezTo>
                <a:cubicBezTo>
                  <a:pt x="7293213" y="809225"/>
                  <a:pt x="7303288" y="805590"/>
                  <a:pt x="7313259" y="805590"/>
                </a:cubicBezTo>
                <a:cubicBezTo>
                  <a:pt x="7321154" y="805590"/>
                  <a:pt x="7328061" y="807096"/>
                  <a:pt x="7333981" y="810108"/>
                </a:cubicBezTo>
                <a:cubicBezTo>
                  <a:pt x="7339902" y="813120"/>
                  <a:pt x="7344732" y="817379"/>
                  <a:pt x="7348471" y="822884"/>
                </a:cubicBezTo>
                <a:cubicBezTo>
                  <a:pt x="7352210" y="828389"/>
                  <a:pt x="7355067" y="834985"/>
                  <a:pt x="7357040" y="842671"/>
                </a:cubicBezTo>
                <a:cubicBezTo>
                  <a:pt x="7359014" y="850358"/>
                  <a:pt x="7360001" y="860952"/>
                  <a:pt x="7360001" y="874455"/>
                </a:cubicBezTo>
                <a:lnTo>
                  <a:pt x="7360001" y="1033064"/>
                </a:lnTo>
                <a:cubicBezTo>
                  <a:pt x="7360001" y="1035142"/>
                  <a:pt x="7360624" y="1036960"/>
                  <a:pt x="7361870" y="1038518"/>
                </a:cubicBezTo>
                <a:cubicBezTo>
                  <a:pt x="7363117" y="1040076"/>
                  <a:pt x="7365195" y="1041374"/>
                  <a:pt x="7368103" y="1042413"/>
                </a:cubicBezTo>
                <a:cubicBezTo>
                  <a:pt x="7371011" y="1043451"/>
                  <a:pt x="7375010" y="1044230"/>
                  <a:pt x="7380099" y="1044750"/>
                </a:cubicBezTo>
                <a:cubicBezTo>
                  <a:pt x="7385189" y="1045269"/>
                  <a:pt x="7391577" y="1045529"/>
                  <a:pt x="7399263" y="1045529"/>
                </a:cubicBezTo>
                <a:cubicBezTo>
                  <a:pt x="7406742" y="1045529"/>
                  <a:pt x="7413027" y="1045269"/>
                  <a:pt x="7418116" y="1044750"/>
                </a:cubicBezTo>
                <a:cubicBezTo>
                  <a:pt x="7423206" y="1044230"/>
                  <a:pt x="7427205" y="1043451"/>
                  <a:pt x="7430113" y="1042413"/>
                </a:cubicBezTo>
                <a:cubicBezTo>
                  <a:pt x="7433021" y="1041374"/>
                  <a:pt x="7435098" y="1040076"/>
                  <a:pt x="7436345" y="1038518"/>
                </a:cubicBezTo>
                <a:cubicBezTo>
                  <a:pt x="7437591" y="1036960"/>
                  <a:pt x="7438215" y="1035142"/>
                  <a:pt x="7438215" y="1033064"/>
                </a:cubicBezTo>
                <a:lnTo>
                  <a:pt x="7438215" y="861368"/>
                </a:lnTo>
                <a:cubicBezTo>
                  <a:pt x="7438215" y="841217"/>
                  <a:pt x="7436449" y="823975"/>
                  <a:pt x="7432917" y="809641"/>
                </a:cubicBezTo>
                <a:cubicBezTo>
                  <a:pt x="7429386" y="795307"/>
                  <a:pt x="7423621" y="782790"/>
                  <a:pt x="7415623" y="772092"/>
                </a:cubicBezTo>
                <a:cubicBezTo>
                  <a:pt x="7407625" y="761393"/>
                  <a:pt x="7397134" y="752928"/>
                  <a:pt x="7384150" y="746696"/>
                </a:cubicBezTo>
                <a:cubicBezTo>
                  <a:pt x="7371167" y="740464"/>
                  <a:pt x="7355223" y="737348"/>
                  <a:pt x="7336318" y="737348"/>
                </a:cubicBezTo>
                <a:close/>
                <a:moveTo>
                  <a:pt x="6972447" y="737348"/>
                </a:moveTo>
                <a:cubicBezTo>
                  <a:pt x="6960191" y="737348"/>
                  <a:pt x="6948297" y="738334"/>
                  <a:pt x="6936768" y="740308"/>
                </a:cubicBezTo>
                <a:cubicBezTo>
                  <a:pt x="6925238" y="742281"/>
                  <a:pt x="6914592" y="744826"/>
                  <a:pt x="6904828" y="747942"/>
                </a:cubicBezTo>
                <a:cubicBezTo>
                  <a:pt x="6895065" y="751058"/>
                  <a:pt x="6886547" y="754434"/>
                  <a:pt x="6879276" y="758070"/>
                </a:cubicBezTo>
                <a:cubicBezTo>
                  <a:pt x="6872006" y="761705"/>
                  <a:pt x="6866916" y="765029"/>
                  <a:pt x="6864007" y="768041"/>
                </a:cubicBezTo>
                <a:cubicBezTo>
                  <a:pt x="6861100" y="771053"/>
                  <a:pt x="6859125" y="774429"/>
                  <a:pt x="6858087" y="778168"/>
                </a:cubicBezTo>
                <a:cubicBezTo>
                  <a:pt x="6857049" y="781908"/>
                  <a:pt x="6856529" y="786997"/>
                  <a:pt x="6856529" y="793437"/>
                </a:cubicBezTo>
                <a:cubicBezTo>
                  <a:pt x="6856529" y="798215"/>
                  <a:pt x="6856840" y="802578"/>
                  <a:pt x="6857463" y="806525"/>
                </a:cubicBezTo>
                <a:cubicBezTo>
                  <a:pt x="6858087" y="810472"/>
                  <a:pt x="6858970" y="813796"/>
                  <a:pt x="6860112" y="816496"/>
                </a:cubicBezTo>
                <a:cubicBezTo>
                  <a:pt x="6861256" y="819197"/>
                  <a:pt x="6862709" y="821274"/>
                  <a:pt x="6864475" y="822728"/>
                </a:cubicBezTo>
                <a:cubicBezTo>
                  <a:pt x="6866241" y="824183"/>
                  <a:pt x="6868267" y="824910"/>
                  <a:pt x="6870551" y="824910"/>
                </a:cubicBezTo>
                <a:cubicBezTo>
                  <a:pt x="6873876" y="824910"/>
                  <a:pt x="6878185" y="823455"/>
                  <a:pt x="6883483" y="820547"/>
                </a:cubicBezTo>
                <a:cubicBezTo>
                  <a:pt x="6888780" y="817639"/>
                  <a:pt x="6895377" y="814419"/>
                  <a:pt x="6903270" y="810887"/>
                </a:cubicBezTo>
                <a:cubicBezTo>
                  <a:pt x="6911164" y="807356"/>
                  <a:pt x="6920253" y="804136"/>
                  <a:pt x="6930536" y="801227"/>
                </a:cubicBezTo>
                <a:cubicBezTo>
                  <a:pt x="6940819" y="798319"/>
                  <a:pt x="6952504" y="796865"/>
                  <a:pt x="6965592" y="796865"/>
                </a:cubicBezTo>
                <a:cubicBezTo>
                  <a:pt x="6975563" y="796865"/>
                  <a:pt x="6983925" y="797904"/>
                  <a:pt x="6990676" y="799981"/>
                </a:cubicBezTo>
                <a:cubicBezTo>
                  <a:pt x="6997429" y="802058"/>
                  <a:pt x="7002829" y="805278"/>
                  <a:pt x="7006880" y="809641"/>
                </a:cubicBezTo>
                <a:cubicBezTo>
                  <a:pt x="7010931" y="814003"/>
                  <a:pt x="7013839" y="819456"/>
                  <a:pt x="7015605" y="826000"/>
                </a:cubicBezTo>
                <a:cubicBezTo>
                  <a:pt x="7017372" y="832544"/>
                  <a:pt x="7018254" y="840178"/>
                  <a:pt x="7018254" y="848903"/>
                </a:cubicBezTo>
                <a:lnTo>
                  <a:pt x="7018254" y="865730"/>
                </a:lnTo>
                <a:lnTo>
                  <a:pt x="6991144" y="865730"/>
                </a:lnTo>
                <a:cubicBezTo>
                  <a:pt x="6966424" y="865730"/>
                  <a:pt x="6944714" y="867600"/>
                  <a:pt x="6926017" y="871339"/>
                </a:cubicBezTo>
                <a:cubicBezTo>
                  <a:pt x="6907321" y="875079"/>
                  <a:pt x="6891689" y="880843"/>
                  <a:pt x="6879120" y="888634"/>
                </a:cubicBezTo>
                <a:cubicBezTo>
                  <a:pt x="6866553" y="896424"/>
                  <a:pt x="6857100" y="906291"/>
                  <a:pt x="6850764" y="918236"/>
                </a:cubicBezTo>
                <a:cubicBezTo>
                  <a:pt x="6844429" y="930182"/>
                  <a:pt x="6841260" y="944256"/>
                  <a:pt x="6841260" y="960459"/>
                </a:cubicBezTo>
                <a:cubicBezTo>
                  <a:pt x="6841260" y="975417"/>
                  <a:pt x="6843753" y="988504"/>
                  <a:pt x="6848738" y="999722"/>
                </a:cubicBezTo>
                <a:cubicBezTo>
                  <a:pt x="6853724" y="1010940"/>
                  <a:pt x="6860735" y="1020340"/>
                  <a:pt x="6869772" y="1027923"/>
                </a:cubicBezTo>
                <a:cubicBezTo>
                  <a:pt x="6878809" y="1035505"/>
                  <a:pt x="6889507" y="1041218"/>
                  <a:pt x="6901868" y="1045061"/>
                </a:cubicBezTo>
                <a:cubicBezTo>
                  <a:pt x="6914229" y="1048905"/>
                  <a:pt x="6927784" y="1050826"/>
                  <a:pt x="6942533" y="1050826"/>
                </a:cubicBezTo>
                <a:cubicBezTo>
                  <a:pt x="6960398" y="1050826"/>
                  <a:pt x="6976654" y="1047398"/>
                  <a:pt x="6991299" y="1040543"/>
                </a:cubicBezTo>
                <a:cubicBezTo>
                  <a:pt x="7005945" y="1033688"/>
                  <a:pt x="7018981" y="1024132"/>
                  <a:pt x="7030406" y="1011875"/>
                </a:cubicBezTo>
                <a:lnTo>
                  <a:pt x="7030406" y="1033999"/>
                </a:lnTo>
                <a:cubicBezTo>
                  <a:pt x="7030406" y="1036908"/>
                  <a:pt x="7031289" y="1039193"/>
                  <a:pt x="7033055" y="1040855"/>
                </a:cubicBezTo>
                <a:cubicBezTo>
                  <a:pt x="7034822" y="1042516"/>
                  <a:pt x="7037833" y="1043711"/>
                  <a:pt x="7042092" y="1044438"/>
                </a:cubicBezTo>
                <a:cubicBezTo>
                  <a:pt x="7046351" y="1045165"/>
                  <a:pt x="7053154" y="1045529"/>
                  <a:pt x="7062502" y="1045529"/>
                </a:cubicBezTo>
                <a:cubicBezTo>
                  <a:pt x="7071227" y="1045529"/>
                  <a:pt x="7077824" y="1045165"/>
                  <a:pt x="7082289" y="1044438"/>
                </a:cubicBezTo>
                <a:cubicBezTo>
                  <a:pt x="7086756" y="1043711"/>
                  <a:pt x="7090028" y="1042516"/>
                  <a:pt x="7092105" y="1040855"/>
                </a:cubicBezTo>
                <a:cubicBezTo>
                  <a:pt x="7094183" y="1039193"/>
                  <a:pt x="7095221" y="1036908"/>
                  <a:pt x="7095221" y="1033999"/>
                </a:cubicBezTo>
                <a:lnTo>
                  <a:pt x="7095221" y="847034"/>
                </a:lnTo>
                <a:cubicBezTo>
                  <a:pt x="7095221" y="827922"/>
                  <a:pt x="7092937" y="811407"/>
                  <a:pt x="7088366" y="797488"/>
                </a:cubicBezTo>
                <a:cubicBezTo>
                  <a:pt x="7083795" y="783570"/>
                  <a:pt x="7076524" y="772196"/>
                  <a:pt x="7066553" y="763367"/>
                </a:cubicBezTo>
                <a:cubicBezTo>
                  <a:pt x="7056581" y="754538"/>
                  <a:pt x="7043858" y="747994"/>
                  <a:pt x="7028381" y="743736"/>
                </a:cubicBezTo>
                <a:cubicBezTo>
                  <a:pt x="7012904" y="739477"/>
                  <a:pt x="6994260" y="737348"/>
                  <a:pt x="6972447" y="737348"/>
                </a:cubicBezTo>
                <a:close/>
                <a:moveTo>
                  <a:pt x="5667523" y="737348"/>
                </a:moveTo>
                <a:cubicBezTo>
                  <a:pt x="5655266" y="737348"/>
                  <a:pt x="5643373" y="738334"/>
                  <a:pt x="5631843" y="740308"/>
                </a:cubicBezTo>
                <a:cubicBezTo>
                  <a:pt x="5620314" y="742281"/>
                  <a:pt x="5609667" y="744826"/>
                  <a:pt x="5599904" y="747942"/>
                </a:cubicBezTo>
                <a:cubicBezTo>
                  <a:pt x="5590140" y="751058"/>
                  <a:pt x="5581623" y="754434"/>
                  <a:pt x="5574352" y="758070"/>
                </a:cubicBezTo>
                <a:cubicBezTo>
                  <a:pt x="5567081" y="761705"/>
                  <a:pt x="5561991" y="765029"/>
                  <a:pt x="5559083" y="768041"/>
                </a:cubicBezTo>
                <a:cubicBezTo>
                  <a:pt x="5556174" y="771053"/>
                  <a:pt x="5554201" y="774429"/>
                  <a:pt x="5553162" y="778168"/>
                </a:cubicBezTo>
                <a:cubicBezTo>
                  <a:pt x="5552123" y="781908"/>
                  <a:pt x="5551604" y="786997"/>
                  <a:pt x="5551604" y="793437"/>
                </a:cubicBezTo>
                <a:cubicBezTo>
                  <a:pt x="5551604" y="798215"/>
                  <a:pt x="5551916" y="802578"/>
                  <a:pt x="5552539" y="806525"/>
                </a:cubicBezTo>
                <a:cubicBezTo>
                  <a:pt x="5553162" y="810472"/>
                  <a:pt x="5554045" y="813796"/>
                  <a:pt x="5555188" y="816496"/>
                </a:cubicBezTo>
                <a:cubicBezTo>
                  <a:pt x="5556330" y="819197"/>
                  <a:pt x="5557785" y="821274"/>
                  <a:pt x="5559550" y="822728"/>
                </a:cubicBezTo>
                <a:cubicBezTo>
                  <a:pt x="5561316" y="824183"/>
                  <a:pt x="5563341" y="824910"/>
                  <a:pt x="5565627" y="824910"/>
                </a:cubicBezTo>
                <a:cubicBezTo>
                  <a:pt x="5568950" y="824910"/>
                  <a:pt x="5573261" y="823455"/>
                  <a:pt x="5578558" y="820547"/>
                </a:cubicBezTo>
                <a:cubicBezTo>
                  <a:pt x="5583856" y="817639"/>
                  <a:pt x="5590451" y="814419"/>
                  <a:pt x="5598345" y="810887"/>
                </a:cubicBezTo>
                <a:cubicBezTo>
                  <a:pt x="5606240" y="807356"/>
                  <a:pt x="5615328" y="804136"/>
                  <a:pt x="5625611" y="801227"/>
                </a:cubicBezTo>
                <a:cubicBezTo>
                  <a:pt x="5635894" y="798319"/>
                  <a:pt x="5647580" y="796865"/>
                  <a:pt x="5660667" y="796865"/>
                </a:cubicBezTo>
                <a:cubicBezTo>
                  <a:pt x="5670639" y="796865"/>
                  <a:pt x="5679000" y="797904"/>
                  <a:pt x="5685752" y="799981"/>
                </a:cubicBezTo>
                <a:cubicBezTo>
                  <a:pt x="5692503" y="802058"/>
                  <a:pt x="5697904" y="805278"/>
                  <a:pt x="5701955" y="809641"/>
                </a:cubicBezTo>
                <a:cubicBezTo>
                  <a:pt x="5706006" y="814003"/>
                  <a:pt x="5708915" y="819456"/>
                  <a:pt x="5710680" y="826000"/>
                </a:cubicBezTo>
                <a:cubicBezTo>
                  <a:pt x="5712446" y="832544"/>
                  <a:pt x="5713329" y="840178"/>
                  <a:pt x="5713329" y="848903"/>
                </a:cubicBezTo>
                <a:lnTo>
                  <a:pt x="5713329" y="865730"/>
                </a:lnTo>
                <a:lnTo>
                  <a:pt x="5686219" y="865730"/>
                </a:lnTo>
                <a:cubicBezTo>
                  <a:pt x="5661498" y="865730"/>
                  <a:pt x="5639789" y="867600"/>
                  <a:pt x="5621093" y="871339"/>
                </a:cubicBezTo>
                <a:cubicBezTo>
                  <a:pt x="5602396" y="875079"/>
                  <a:pt x="5586764" y="880843"/>
                  <a:pt x="5574196" y="888634"/>
                </a:cubicBezTo>
                <a:cubicBezTo>
                  <a:pt x="5561627" y="896424"/>
                  <a:pt x="5552176" y="906291"/>
                  <a:pt x="5545839" y="918236"/>
                </a:cubicBezTo>
                <a:cubicBezTo>
                  <a:pt x="5539503" y="930182"/>
                  <a:pt x="5536335" y="944256"/>
                  <a:pt x="5536335" y="960459"/>
                </a:cubicBezTo>
                <a:cubicBezTo>
                  <a:pt x="5536335" y="975417"/>
                  <a:pt x="5538828" y="988504"/>
                  <a:pt x="5543814" y="999722"/>
                </a:cubicBezTo>
                <a:cubicBezTo>
                  <a:pt x="5548800" y="1010940"/>
                  <a:pt x="5555811" y="1020340"/>
                  <a:pt x="5564848" y="1027923"/>
                </a:cubicBezTo>
                <a:cubicBezTo>
                  <a:pt x="5573884" y="1035505"/>
                  <a:pt x="5584583" y="1041218"/>
                  <a:pt x="5596943" y="1045061"/>
                </a:cubicBezTo>
                <a:cubicBezTo>
                  <a:pt x="5609304" y="1048905"/>
                  <a:pt x="5622858" y="1050826"/>
                  <a:pt x="5637608" y="1050826"/>
                </a:cubicBezTo>
                <a:cubicBezTo>
                  <a:pt x="5655474" y="1050826"/>
                  <a:pt x="5671729" y="1047398"/>
                  <a:pt x="5686375" y="1040543"/>
                </a:cubicBezTo>
                <a:cubicBezTo>
                  <a:pt x="5701021" y="1033688"/>
                  <a:pt x="5714056" y="1024132"/>
                  <a:pt x="5725482" y="1011875"/>
                </a:cubicBezTo>
                <a:lnTo>
                  <a:pt x="5725482" y="1033999"/>
                </a:lnTo>
                <a:cubicBezTo>
                  <a:pt x="5725482" y="1036908"/>
                  <a:pt x="5726365" y="1039193"/>
                  <a:pt x="5728131" y="1040855"/>
                </a:cubicBezTo>
                <a:cubicBezTo>
                  <a:pt x="5729896" y="1042516"/>
                  <a:pt x="5732909" y="1043711"/>
                  <a:pt x="5737167" y="1044438"/>
                </a:cubicBezTo>
                <a:cubicBezTo>
                  <a:pt x="5741426" y="1045165"/>
                  <a:pt x="5748229" y="1045529"/>
                  <a:pt x="5757578" y="1045529"/>
                </a:cubicBezTo>
                <a:cubicBezTo>
                  <a:pt x="5766303" y="1045529"/>
                  <a:pt x="5772898" y="1045165"/>
                  <a:pt x="5777365" y="1044438"/>
                </a:cubicBezTo>
                <a:cubicBezTo>
                  <a:pt x="5781831" y="1043711"/>
                  <a:pt x="5785103" y="1042516"/>
                  <a:pt x="5787180" y="1040855"/>
                </a:cubicBezTo>
                <a:cubicBezTo>
                  <a:pt x="5789258" y="1039193"/>
                  <a:pt x="5790297" y="1036908"/>
                  <a:pt x="5790297" y="1033999"/>
                </a:cubicBezTo>
                <a:lnTo>
                  <a:pt x="5790297" y="847034"/>
                </a:lnTo>
                <a:cubicBezTo>
                  <a:pt x="5790297" y="827922"/>
                  <a:pt x="5788011" y="811407"/>
                  <a:pt x="5783441" y="797488"/>
                </a:cubicBezTo>
                <a:cubicBezTo>
                  <a:pt x="5778871" y="783570"/>
                  <a:pt x="5771600" y="772196"/>
                  <a:pt x="5761629" y="763367"/>
                </a:cubicBezTo>
                <a:cubicBezTo>
                  <a:pt x="5751657" y="754538"/>
                  <a:pt x="5738933" y="747994"/>
                  <a:pt x="5723456" y="743736"/>
                </a:cubicBezTo>
                <a:cubicBezTo>
                  <a:pt x="5707980" y="739477"/>
                  <a:pt x="5689335" y="737348"/>
                  <a:pt x="5667523" y="737348"/>
                </a:cubicBezTo>
                <a:close/>
                <a:moveTo>
                  <a:pt x="5153173" y="737348"/>
                </a:moveTo>
                <a:cubicBezTo>
                  <a:pt x="5140916" y="737348"/>
                  <a:pt x="5129023" y="738334"/>
                  <a:pt x="5117494" y="740308"/>
                </a:cubicBezTo>
                <a:cubicBezTo>
                  <a:pt x="5105964" y="742281"/>
                  <a:pt x="5095317" y="744826"/>
                  <a:pt x="5085554" y="747942"/>
                </a:cubicBezTo>
                <a:cubicBezTo>
                  <a:pt x="5075790" y="751058"/>
                  <a:pt x="5067273" y="754434"/>
                  <a:pt x="5060002" y="758070"/>
                </a:cubicBezTo>
                <a:cubicBezTo>
                  <a:pt x="5052731" y="761705"/>
                  <a:pt x="5047641" y="765029"/>
                  <a:pt x="5044733" y="768041"/>
                </a:cubicBezTo>
                <a:cubicBezTo>
                  <a:pt x="5041824" y="771053"/>
                  <a:pt x="5039851" y="774429"/>
                  <a:pt x="5038812" y="778168"/>
                </a:cubicBezTo>
                <a:cubicBezTo>
                  <a:pt x="5037774" y="781908"/>
                  <a:pt x="5037254" y="786997"/>
                  <a:pt x="5037254" y="793437"/>
                </a:cubicBezTo>
                <a:cubicBezTo>
                  <a:pt x="5037254" y="798215"/>
                  <a:pt x="5037566" y="802578"/>
                  <a:pt x="5038189" y="806525"/>
                </a:cubicBezTo>
                <a:cubicBezTo>
                  <a:pt x="5038812" y="810472"/>
                  <a:pt x="5039695" y="813796"/>
                  <a:pt x="5040838" y="816496"/>
                </a:cubicBezTo>
                <a:cubicBezTo>
                  <a:pt x="5041980" y="819197"/>
                  <a:pt x="5043435" y="821274"/>
                  <a:pt x="5045200" y="822728"/>
                </a:cubicBezTo>
                <a:cubicBezTo>
                  <a:pt x="5046966" y="824183"/>
                  <a:pt x="5048991" y="824910"/>
                  <a:pt x="5051277" y="824910"/>
                </a:cubicBezTo>
                <a:cubicBezTo>
                  <a:pt x="5054600" y="824910"/>
                  <a:pt x="5058911" y="823455"/>
                  <a:pt x="5064209" y="820547"/>
                </a:cubicBezTo>
                <a:cubicBezTo>
                  <a:pt x="5069506" y="817639"/>
                  <a:pt x="5076101" y="814419"/>
                  <a:pt x="5083996" y="810887"/>
                </a:cubicBezTo>
                <a:cubicBezTo>
                  <a:pt x="5091890" y="807356"/>
                  <a:pt x="5100978" y="804136"/>
                  <a:pt x="5111262" y="801227"/>
                </a:cubicBezTo>
                <a:cubicBezTo>
                  <a:pt x="5121545" y="798319"/>
                  <a:pt x="5133230" y="796865"/>
                  <a:pt x="5146318" y="796865"/>
                </a:cubicBezTo>
                <a:cubicBezTo>
                  <a:pt x="5156289" y="796865"/>
                  <a:pt x="5164650" y="797904"/>
                  <a:pt x="5171402" y="799981"/>
                </a:cubicBezTo>
                <a:cubicBezTo>
                  <a:pt x="5178153" y="802058"/>
                  <a:pt x="5183555" y="805278"/>
                  <a:pt x="5187606" y="809641"/>
                </a:cubicBezTo>
                <a:cubicBezTo>
                  <a:pt x="5191657" y="814003"/>
                  <a:pt x="5194565" y="819456"/>
                  <a:pt x="5196331" y="826000"/>
                </a:cubicBezTo>
                <a:cubicBezTo>
                  <a:pt x="5198096" y="832544"/>
                  <a:pt x="5198979" y="840178"/>
                  <a:pt x="5198979" y="848903"/>
                </a:cubicBezTo>
                <a:lnTo>
                  <a:pt x="5198979" y="865730"/>
                </a:lnTo>
                <a:lnTo>
                  <a:pt x="5171869" y="865730"/>
                </a:lnTo>
                <a:cubicBezTo>
                  <a:pt x="5147148" y="865730"/>
                  <a:pt x="5125440" y="867600"/>
                  <a:pt x="5106743" y="871339"/>
                </a:cubicBezTo>
                <a:cubicBezTo>
                  <a:pt x="5088047" y="875079"/>
                  <a:pt x="5072414" y="880843"/>
                  <a:pt x="5059846" y="888634"/>
                </a:cubicBezTo>
                <a:cubicBezTo>
                  <a:pt x="5047278" y="896424"/>
                  <a:pt x="5037826" y="906291"/>
                  <a:pt x="5031490" y="918236"/>
                </a:cubicBezTo>
                <a:cubicBezTo>
                  <a:pt x="5025153" y="930182"/>
                  <a:pt x="5021986" y="944256"/>
                  <a:pt x="5021986" y="960459"/>
                </a:cubicBezTo>
                <a:cubicBezTo>
                  <a:pt x="5021986" y="975417"/>
                  <a:pt x="5024478" y="988504"/>
                  <a:pt x="5029464" y="999722"/>
                </a:cubicBezTo>
                <a:cubicBezTo>
                  <a:pt x="5034450" y="1010940"/>
                  <a:pt x="5041461" y="1020340"/>
                  <a:pt x="5050498" y="1027923"/>
                </a:cubicBezTo>
                <a:cubicBezTo>
                  <a:pt x="5059534" y="1035505"/>
                  <a:pt x="5070233" y="1041218"/>
                  <a:pt x="5082594" y="1045061"/>
                </a:cubicBezTo>
                <a:cubicBezTo>
                  <a:pt x="5094954" y="1048905"/>
                  <a:pt x="5108509" y="1050826"/>
                  <a:pt x="5123258" y="1050826"/>
                </a:cubicBezTo>
                <a:cubicBezTo>
                  <a:pt x="5141124" y="1050826"/>
                  <a:pt x="5157380" y="1047398"/>
                  <a:pt x="5172025" y="1040543"/>
                </a:cubicBezTo>
                <a:cubicBezTo>
                  <a:pt x="5186671" y="1033688"/>
                  <a:pt x="5199706" y="1024132"/>
                  <a:pt x="5211132" y="1011875"/>
                </a:cubicBezTo>
                <a:lnTo>
                  <a:pt x="5211132" y="1033999"/>
                </a:lnTo>
                <a:cubicBezTo>
                  <a:pt x="5211132" y="1036908"/>
                  <a:pt x="5212015" y="1039193"/>
                  <a:pt x="5213781" y="1040855"/>
                </a:cubicBezTo>
                <a:cubicBezTo>
                  <a:pt x="5215546" y="1042516"/>
                  <a:pt x="5218559" y="1043711"/>
                  <a:pt x="5222818" y="1044438"/>
                </a:cubicBezTo>
                <a:cubicBezTo>
                  <a:pt x="5227076" y="1045165"/>
                  <a:pt x="5233880" y="1045529"/>
                  <a:pt x="5243228" y="1045529"/>
                </a:cubicBezTo>
                <a:cubicBezTo>
                  <a:pt x="5251953" y="1045529"/>
                  <a:pt x="5258548" y="1045165"/>
                  <a:pt x="5263015" y="1044438"/>
                </a:cubicBezTo>
                <a:cubicBezTo>
                  <a:pt x="5267481" y="1043711"/>
                  <a:pt x="5270753" y="1042516"/>
                  <a:pt x="5272830" y="1040855"/>
                </a:cubicBezTo>
                <a:cubicBezTo>
                  <a:pt x="5274908" y="1039193"/>
                  <a:pt x="5275947" y="1036908"/>
                  <a:pt x="5275947" y="1033999"/>
                </a:cubicBezTo>
                <a:lnTo>
                  <a:pt x="5275947" y="847034"/>
                </a:lnTo>
                <a:cubicBezTo>
                  <a:pt x="5275947" y="827922"/>
                  <a:pt x="5273661" y="811407"/>
                  <a:pt x="5269091" y="797488"/>
                </a:cubicBezTo>
                <a:cubicBezTo>
                  <a:pt x="5264521" y="783570"/>
                  <a:pt x="5257250" y="772196"/>
                  <a:pt x="5247279" y="763367"/>
                </a:cubicBezTo>
                <a:cubicBezTo>
                  <a:pt x="5237307" y="754538"/>
                  <a:pt x="5224583" y="747994"/>
                  <a:pt x="5209107" y="743736"/>
                </a:cubicBezTo>
                <a:cubicBezTo>
                  <a:pt x="5193630" y="739477"/>
                  <a:pt x="5174986" y="737348"/>
                  <a:pt x="5153173" y="737348"/>
                </a:cubicBezTo>
                <a:close/>
                <a:moveTo>
                  <a:pt x="4465596" y="737348"/>
                </a:moveTo>
                <a:cubicBezTo>
                  <a:pt x="4459779" y="737348"/>
                  <a:pt x="4453963" y="738127"/>
                  <a:pt x="4448146" y="739685"/>
                </a:cubicBezTo>
                <a:cubicBezTo>
                  <a:pt x="4442329" y="741243"/>
                  <a:pt x="4436512" y="743995"/>
                  <a:pt x="4430696" y="747942"/>
                </a:cubicBezTo>
                <a:cubicBezTo>
                  <a:pt x="4424879" y="751889"/>
                  <a:pt x="4418751" y="757239"/>
                  <a:pt x="4412311" y="763990"/>
                </a:cubicBezTo>
                <a:cubicBezTo>
                  <a:pt x="4405871" y="770742"/>
                  <a:pt x="4399016" y="779311"/>
                  <a:pt x="4391745" y="789698"/>
                </a:cubicBezTo>
                <a:lnTo>
                  <a:pt x="4391745" y="755109"/>
                </a:lnTo>
                <a:cubicBezTo>
                  <a:pt x="4391745" y="753032"/>
                  <a:pt x="4391225" y="751214"/>
                  <a:pt x="4390187" y="749656"/>
                </a:cubicBezTo>
                <a:cubicBezTo>
                  <a:pt x="4389148" y="748098"/>
                  <a:pt x="4387434" y="746800"/>
                  <a:pt x="4385045" y="745761"/>
                </a:cubicBezTo>
                <a:cubicBezTo>
                  <a:pt x="4382656" y="744722"/>
                  <a:pt x="4379280" y="743943"/>
                  <a:pt x="4374918" y="743424"/>
                </a:cubicBezTo>
                <a:cubicBezTo>
                  <a:pt x="4370555" y="742905"/>
                  <a:pt x="4365050" y="742645"/>
                  <a:pt x="4358403" y="742645"/>
                </a:cubicBezTo>
                <a:cubicBezTo>
                  <a:pt x="4351963" y="742645"/>
                  <a:pt x="4346613" y="742905"/>
                  <a:pt x="4342355" y="743424"/>
                </a:cubicBezTo>
                <a:cubicBezTo>
                  <a:pt x="4338096" y="743943"/>
                  <a:pt x="4334616" y="744722"/>
                  <a:pt x="4331916" y="745761"/>
                </a:cubicBezTo>
                <a:cubicBezTo>
                  <a:pt x="4329215" y="746800"/>
                  <a:pt x="4327346" y="748098"/>
                  <a:pt x="4326307" y="749656"/>
                </a:cubicBezTo>
                <a:cubicBezTo>
                  <a:pt x="4325268" y="751214"/>
                  <a:pt x="4324749" y="753032"/>
                  <a:pt x="4324749" y="755109"/>
                </a:cubicBezTo>
                <a:lnTo>
                  <a:pt x="4324749" y="1033064"/>
                </a:lnTo>
                <a:cubicBezTo>
                  <a:pt x="4324749" y="1035142"/>
                  <a:pt x="4325372" y="1036960"/>
                  <a:pt x="4326619" y="1038518"/>
                </a:cubicBezTo>
                <a:cubicBezTo>
                  <a:pt x="4327865" y="1040076"/>
                  <a:pt x="4329994" y="1041374"/>
                  <a:pt x="4333007" y="1042413"/>
                </a:cubicBezTo>
                <a:cubicBezTo>
                  <a:pt x="4336019" y="1043451"/>
                  <a:pt x="4340018" y="1044230"/>
                  <a:pt x="4345004" y="1044750"/>
                </a:cubicBezTo>
                <a:cubicBezTo>
                  <a:pt x="4349989" y="1045269"/>
                  <a:pt x="4356325" y="1045529"/>
                  <a:pt x="4364012" y="1045529"/>
                </a:cubicBezTo>
                <a:cubicBezTo>
                  <a:pt x="4371698" y="1045529"/>
                  <a:pt x="4378034" y="1045269"/>
                  <a:pt x="4383020" y="1044750"/>
                </a:cubicBezTo>
                <a:cubicBezTo>
                  <a:pt x="4388006" y="1044230"/>
                  <a:pt x="4392004" y="1043451"/>
                  <a:pt x="4395017" y="1042413"/>
                </a:cubicBezTo>
                <a:cubicBezTo>
                  <a:pt x="4398029" y="1041374"/>
                  <a:pt x="4400158" y="1040076"/>
                  <a:pt x="4401405" y="1038518"/>
                </a:cubicBezTo>
                <a:cubicBezTo>
                  <a:pt x="4402651" y="1036960"/>
                  <a:pt x="4403274" y="1035142"/>
                  <a:pt x="4403274" y="1033064"/>
                </a:cubicBezTo>
                <a:lnTo>
                  <a:pt x="4403274" y="859810"/>
                </a:lnTo>
                <a:cubicBezTo>
                  <a:pt x="4409091" y="850669"/>
                  <a:pt x="4414544" y="842983"/>
                  <a:pt x="4419634" y="836751"/>
                </a:cubicBezTo>
                <a:cubicBezTo>
                  <a:pt x="4424723" y="830519"/>
                  <a:pt x="4429605" y="825533"/>
                  <a:pt x="4434279" y="821794"/>
                </a:cubicBezTo>
                <a:cubicBezTo>
                  <a:pt x="4438954" y="818054"/>
                  <a:pt x="4443472" y="815302"/>
                  <a:pt x="4447834" y="813536"/>
                </a:cubicBezTo>
                <a:cubicBezTo>
                  <a:pt x="4452197" y="811770"/>
                  <a:pt x="4456560" y="810887"/>
                  <a:pt x="4460922" y="810887"/>
                </a:cubicBezTo>
                <a:cubicBezTo>
                  <a:pt x="4464661" y="810887"/>
                  <a:pt x="4468089" y="811251"/>
                  <a:pt x="4471205" y="811978"/>
                </a:cubicBezTo>
                <a:cubicBezTo>
                  <a:pt x="4474321" y="812705"/>
                  <a:pt x="4477177" y="813484"/>
                  <a:pt x="4479774" y="814315"/>
                </a:cubicBezTo>
                <a:cubicBezTo>
                  <a:pt x="4482371" y="815146"/>
                  <a:pt x="4484708" y="815925"/>
                  <a:pt x="4486786" y="816652"/>
                </a:cubicBezTo>
                <a:cubicBezTo>
                  <a:pt x="4488863" y="817379"/>
                  <a:pt x="4490732" y="817743"/>
                  <a:pt x="4492395" y="817743"/>
                </a:cubicBezTo>
                <a:cubicBezTo>
                  <a:pt x="4494472" y="817743"/>
                  <a:pt x="4496186" y="817223"/>
                  <a:pt x="4497536" y="816185"/>
                </a:cubicBezTo>
                <a:cubicBezTo>
                  <a:pt x="4498886" y="815146"/>
                  <a:pt x="4499977" y="813276"/>
                  <a:pt x="4500808" y="810576"/>
                </a:cubicBezTo>
                <a:cubicBezTo>
                  <a:pt x="4501639" y="807875"/>
                  <a:pt x="4502262" y="804136"/>
                  <a:pt x="4502678" y="799358"/>
                </a:cubicBezTo>
                <a:cubicBezTo>
                  <a:pt x="4503093" y="794580"/>
                  <a:pt x="4503301" y="788451"/>
                  <a:pt x="4503301" y="780973"/>
                </a:cubicBezTo>
                <a:cubicBezTo>
                  <a:pt x="4503301" y="773494"/>
                  <a:pt x="4503197" y="767574"/>
                  <a:pt x="4502989" y="763211"/>
                </a:cubicBezTo>
                <a:cubicBezTo>
                  <a:pt x="4502781" y="758849"/>
                  <a:pt x="4502470" y="755577"/>
                  <a:pt x="4502054" y="753395"/>
                </a:cubicBezTo>
                <a:cubicBezTo>
                  <a:pt x="4501639" y="751214"/>
                  <a:pt x="4501171" y="749500"/>
                  <a:pt x="4500652" y="748254"/>
                </a:cubicBezTo>
                <a:cubicBezTo>
                  <a:pt x="4500133" y="747007"/>
                  <a:pt x="4499302" y="745865"/>
                  <a:pt x="4498159" y="744826"/>
                </a:cubicBezTo>
                <a:cubicBezTo>
                  <a:pt x="4497017" y="743787"/>
                  <a:pt x="4495199" y="742801"/>
                  <a:pt x="4492706" y="741866"/>
                </a:cubicBezTo>
                <a:cubicBezTo>
                  <a:pt x="4490213" y="740931"/>
                  <a:pt x="4487305" y="740100"/>
                  <a:pt x="4483981" y="739373"/>
                </a:cubicBezTo>
                <a:cubicBezTo>
                  <a:pt x="4480657" y="738646"/>
                  <a:pt x="4477437" y="738127"/>
                  <a:pt x="4474321" y="737815"/>
                </a:cubicBezTo>
                <a:cubicBezTo>
                  <a:pt x="4471205" y="737503"/>
                  <a:pt x="4468297" y="737348"/>
                  <a:pt x="4465596" y="737348"/>
                </a:cubicBezTo>
                <a:close/>
                <a:moveTo>
                  <a:pt x="3774499" y="737348"/>
                </a:moveTo>
                <a:cubicBezTo>
                  <a:pt x="3748947" y="737348"/>
                  <a:pt x="3726667" y="741191"/>
                  <a:pt x="3707659" y="748877"/>
                </a:cubicBezTo>
                <a:cubicBezTo>
                  <a:pt x="3688651" y="756563"/>
                  <a:pt x="3672811" y="767418"/>
                  <a:pt x="3660139" y="781440"/>
                </a:cubicBezTo>
                <a:cubicBezTo>
                  <a:pt x="3647467" y="795463"/>
                  <a:pt x="3637962" y="812289"/>
                  <a:pt x="3631626" y="831921"/>
                </a:cubicBezTo>
                <a:cubicBezTo>
                  <a:pt x="3625290" y="851552"/>
                  <a:pt x="3622123" y="873209"/>
                  <a:pt x="3622123" y="896891"/>
                </a:cubicBezTo>
                <a:cubicBezTo>
                  <a:pt x="3622123" y="921404"/>
                  <a:pt x="3625031" y="943217"/>
                  <a:pt x="3630848" y="962329"/>
                </a:cubicBezTo>
                <a:cubicBezTo>
                  <a:pt x="3636664" y="981441"/>
                  <a:pt x="3645597" y="997541"/>
                  <a:pt x="3657646" y="1010628"/>
                </a:cubicBezTo>
                <a:cubicBezTo>
                  <a:pt x="3669694" y="1023716"/>
                  <a:pt x="3684859" y="1033688"/>
                  <a:pt x="3703141" y="1040543"/>
                </a:cubicBezTo>
                <a:cubicBezTo>
                  <a:pt x="3721421" y="1047398"/>
                  <a:pt x="3742923" y="1050826"/>
                  <a:pt x="3767644" y="1050826"/>
                </a:cubicBezTo>
                <a:cubicBezTo>
                  <a:pt x="3793196" y="1050826"/>
                  <a:pt x="3815528" y="1046983"/>
                  <a:pt x="3834640" y="1039297"/>
                </a:cubicBezTo>
                <a:cubicBezTo>
                  <a:pt x="3853752" y="1031610"/>
                  <a:pt x="3869644" y="1020704"/>
                  <a:pt x="3882316" y="1006578"/>
                </a:cubicBezTo>
                <a:cubicBezTo>
                  <a:pt x="3894988" y="992451"/>
                  <a:pt x="3904440" y="975625"/>
                  <a:pt x="3910672" y="956097"/>
                </a:cubicBezTo>
                <a:cubicBezTo>
                  <a:pt x="3916905" y="936570"/>
                  <a:pt x="3920020" y="914965"/>
                  <a:pt x="3920020" y="891282"/>
                </a:cubicBezTo>
                <a:cubicBezTo>
                  <a:pt x="3920020" y="866561"/>
                  <a:pt x="3917112" y="844645"/>
                  <a:pt x="3911296" y="825533"/>
                </a:cubicBezTo>
                <a:cubicBezTo>
                  <a:pt x="3905479" y="806421"/>
                  <a:pt x="3896598" y="790321"/>
                  <a:pt x="3884653" y="777233"/>
                </a:cubicBezTo>
                <a:cubicBezTo>
                  <a:pt x="3872708" y="764146"/>
                  <a:pt x="3857595" y="754226"/>
                  <a:pt x="3839314" y="747475"/>
                </a:cubicBezTo>
                <a:cubicBezTo>
                  <a:pt x="3821032" y="740723"/>
                  <a:pt x="3799428" y="737348"/>
                  <a:pt x="3774499" y="737348"/>
                </a:cubicBezTo>
                <a:close/>
                <a:moveTo>
                  <a:pt x="3088700" y="737348"/>
                </a:moveTo>
                <a:cubicBezTo>
                  <a:pt x="3063147" y="737348"/>
                  <a:pt x="3040867" y="741191"/>
                  <a:pt x="3021859" y="748877"/>
                </a:cubicBezTo>
                <a:cubicBezTo>
                  <a:pt x="3002851" y="756563"/>
                  <a:pt x="2987011" y="767418"/>
                  <a:pt x="2974339" y="781440"/>
                </a:cubicBezTo>
                <a:cubicBezTo>
                  <a:pt x="2961666" y="795463"/>
                  <a:pt x="2952162" y="812289"/>
                  <a:pt x="2945826" y="831921"/>
                </a:cubicBezTo>
                <a:cubicBezTo>
                  <a:pt x="2939490" y="851552"/>
                  <a:pt x="2936322" y="873209"/>
                  <a:pt x="2936322" y="896891"/>
                </a:cubicBezTo>
                <a:cubicBezTo>
                  <a:pt x="2936322" y="921404"/>
                  <a:pt x="2939230" y="943217"/>
                  <a:pt x="2945047" y="962329"/>
                </a:cubicBezTo>
                <a:cubicBezTo>
                  <a:pt x="2950865" y="981441"/>
                  <a:pt x="2959797" y="997541"/>
                  <a:pt x="2971846" y="1010628"/>
                </a:cubicBezTo>
                <a:cubicBezTo>
                  <a:pt x="2983895" y="1023716"/>
                  <a:pt x="2999059" y="1033688"/>
                  <a:pt x="3017341" y="1040543"/>
                </a:cubicBezTo>
                <a:cubicBezTo>
                  <a:pt x="3035622" y="1047398"/>
                  <a:pt x="3057122" y="1050826"/>
                  <a:pt x="3081843" y="1050826"/>
                </a:cubicBezTo>
                <a:cubicBezTo>
                  <a:pt x="3107395" y="1050826"/>
                  <a:pt x="3129727" y="1046983"/>
                  <a:pt x="3148840" y="1039297"/>
                </a:cubicBezTo>
                <a:cubicBezTo>
                  <a:pt x="3167952" y="1031610"/>
                  <a:pt x="3183844" y="1020704"/>
                  <a:pt x="3196516" y="1006578"/>
                </a:cubicBezTo>
                <a:cubicBezTo>
                  <a:pt x="3209188" y="992451"/>
                  <a:pt x="3218640" y="975625"/>
                  <a:pt x="3224872" y="956097"/>
                </a:cubicBezTo>
                <a:cubicBezTo>
                  <a:pt x="3231104" y="936570"/>
                  <a:pt x="3234221" y="914965"/>
                  <a:pt x="3234221" y="891282"/>
                </a:cubicBezTo>
                <a:cubicBezTo>
                  <a:pt x="3234221" y="866561"/>
                  <a:pt x="3231312" y="844645"/>
                  <a:pt x="3225496" y="825533"/>
                </a:cubicBezTo>
                <a:cubicBezTo>
                  <a:pt x="3219678" y="806421"/>
                  <a:pt x="3210798" y="790321"/>
                  <a:pt x="3198853" y="777233"/>
                </a:cubicBezTo>
                <a:cubicBezTo>
                  <a:pt x="3186908" y="764146"/>
                  <a:pt x="3171795" y="754226"/>
                  <a:pt x="3153514" y="747475"/>
                </a:cubicBezTo>
                <a:cubicBezTo>
                  <a:pt x="3135233" y="740723"/>
                  <a:pt x="3113628" y="737348"/>
                  <a:pt x="3088700" y="737348"/>
                </a:cubicBezTo>
                <a:close/>
                <a:moveTo>
                  <a:pt x="2631053" y="737348"/>
                </a:moveTo>
                <a:cubicBezTo>
                  <a:pt x="2609032" y="737348"/>
                  <a:pt x="2589245" y="740983"/>
                  <a:pt x="2571691" y="748254"/>
                </a:cubicBezTo>
                <a:cubicBezTo>
                  <a:pt x="2554137" y="755525"/>
                  <a:pt x="2539232" y="766067"/>
                  <a:pt x="2526975" y="779882"/>
                </a:cubicBezTo>
                <a:cubicBezTo>
                  <a:pt x="2514719" y="793697"/>
                  <a:pt x="2505371" y="810524"/>
                  <a:pt x="2498930" y="830363"/>
                </a:cubicBezTo>
                <a:cubicBezTo>
                  <a:pt x="2492490" y="850202"/>
                  <a:pt x="2489271" y="872482"/>
                  <a:pt x="2489271" y="897203"/>
                </a:cubicBezTo>
                <a:cubicBezTo>
                  <a:pt x="2489271" y="923170"/>
                  <a:pt x="2492335" y="945814"/>
                  <a:pt x="2498463" y="965134"/>
                </a:cubicBezTo>
                <a:cubicBezTo>
                  <a:pt x="2504591" y="984453"/>
                  <a:pt x="2513888" y="1000449"/>
                  <a:pt x="2526352" y="1013121"/>
                </a:cubicBezTo>
                <a:cubicBezTo>
                  <a:pt x="2538816" y="1025793"/>
                  <a:pt x="2554345" y="1035246"/>
                  <a:pt x="2572938" y="1041478"/>
                </a:cubicBezTo>
                <a:cubicBezTo>
                  <a:pt x="2591530" y="1047710"/>
                  <a:pt x="2613187" y="1050826"/>
                  <a:pt x="2637908" y="1050826"/>
                </a:cubicBezTo>
                <a:cubicBezTo>
                  <a:pt x="2651619" y="1050826"/>
                  <a:pt x="2664499" y="1049943"/>
                  <a:pt x="2676548" y="1048177"/>
                </a:cubicBezTo>
                <a:cubicBezTo>
                  <a:pt x="2688596" y="1046412"/>
                  <a:pt x="2699295" y="1044334"/>
                  <a:pt x="2708643" y="1041945"/>
                </a:cubicBezTo>
                <a:cubicBezTo>
                  <a:pt x="2717992" y="1039556"/>
                  <a:pt x="2725678" y="1037115"/>
                  <a:pt x="2731702" y="1034622"/>
                </a:cubicBezTo>
                <a:cubicBezTo>
                  <a:pt x="2737727" y="1032130"/>
                  <a:pt x="2741414" y="1030156"/>
                  <a:pt x="2742764" y="1028702"/>
                </a:cubicBezTo>
                <a:cubicBezTo>
                  <a:pt x="2744115" y="1027248"/>
                  <a:pt x="2745205" y="1025742"/>
                  <a:pt x="2746036" y="1024184"/>
                </a:cubicBezTo>
                <a:cubicBezTo>
                  <a:pt x="2746867" y="1022626"/>
                  <a:pt x="2747490" y="1020704"/>
                  <a:pt x="2747906" y="1018419"/>
                </a:cubicBezTo>
                <a:cubicBezTo>
                  <a:pt x="2748322" y="1016134"/>
                  <a:pt x="2748633" y="1013381"/>
                  <a:pt x="2748841" y="1010161"/>
                </a:cubicBezTo>
                <a:cubicBezTo>
                  <a:pt x="2749049" y="1006941"/>
                  <a:pt x="2749153" y="1003046"/>
                  <a:pt x="2749153" y="998476"/>
                </a:cubicBezTo>
                <a:cubicBezTo>
                  <a:pt x="2749153" y="993282"/>
                  <a:pt x="2748997" y="988972"/>
                  <a:pt x="2748685" y="985544"/>
                </a:cubicBezTo>
                <a:cubicBezTo>
                  <a:pt x="2748373" y="982116"/>
                  <a:pt x="2747802" y="979468"/>
                  <a:pt x="2746971" y="977598"/>
                </a:cubicBezTo>
                <a:cubicBezTo>
                  <a:pt x="2746140" y="975728"/>
                  <a:pt x="2745102" y="974430"/>
                  <a:pt x="2743855" y="973703"/>
                </a:cubicBezTo>
                <a:cubicBezTo>
                  <a:pt x="2742609" y="972976"/>
                  <a:pt x="2741051" y="972612"/>
                  <a:pt x="2739181" y="972612"/>
                </a:cubicBezTo>
                <a:cubicBezTo>
                  <a:pt x="2736065" y="972612"/>
                  <a:pt x="2732014" y="973599"/>
                  <a:pt x="2727028" y="975573"/>
                </a:cubicBezTo>
                <a:cubicBezTo>
                  <a:pt x="2722042" y="977546"/>
                  <a:pt x="2715758" y="979727"/>
                  <a:pt x="2708176" y="982116"/>
                </a:cubicBezTo>
                <a:cubicBezTo>
                  <a:pt x="2700594" y="984505"/>
                  <a:pt x="2691608" y="986687"/>
                  <a:pt x="2681222" y="988660"/>
                </a:cubicBezTo>
                <a:cubicBezTo>
                  <a:pt x="2670835" y="990634"/>
                  <a:pt x="2658786" y="991620"/>
                  <a:pt x="2645075" y="991620"/>
                </a:cubicBezTo>
                <a:cubicBezTo>
                  <a:pt x="2631572" y="991620"/>
                  <a:pt x="2619991" y="989855"/>
                  <a:pt x="2610331" y="986323"/>
                </a:cubicBezTo>
                <a:cubicBezTo>
                  <a:pt x="2600671" y="982792"/>
                  <a:pt x="2592776" y="977650"/>
                  <a:pt x="2586648" y="970898"/>
                </a:cubicBezTo>
                <a:cubicBezTo>
                  <a:pt x="2580520" y="964147"/>
                  <a:pt x="2576054" y="955941"/>
                  <a:pt x="2573249" y="946281"/>
                </a:cubicBezTo>
                <a:cubicBezTo>
                  <a:pt x="2570445" y="936621"/>
                  <a:pt x="2569042" y="925871"/>
                  <a:pt x="2569042" y="914030"/>
                </a:cubicBezTo>
                <a:lnTo>
                  <a:pt x="2738246" y="914030"/>
                </a:lnTo>
                <a:cubicBezTo>
                  <a:pt x="2745725" y="914030"/>
                  <a:pt x="2751593" y="911745"/>
                  <a:pt x="2755852" y="907174"/>
                </a:cubicBezTo>
                <a:cubicBezTo>
                  <a:pt x="2760111" y="902604"/>
                  <a:pt x="2762240" y="895541"/>
                  <a:pt x="2762240" y="885985"/>
                </a:cubicBezTo>
                <a:lnTo>
                  <a:pt x="2762240" y="873521"/>
                </a:lnTo>
                <a:cubicBezTo>
                  <a:pt x="2762240" y="853993"/>
                  <a:pt x="2759747" y="835920"/>
                  <a:pt x="2754762" y="819301"/>
                </a:cubicBezTo>
                <a:cubicBezTo>
                  <a:pt x="2749776" y="802682"/>
                  <a:pt x="2741986" y="788296"/>
                  <a:pt x="2731391" y="776143"/>
                </a:cubicBezTo>
                <a:cubicBezTo>
                  <a:pt x="2720796" y="763990"/>
                  <a:pt x="2707241" y="754486"/>
                  <a:pt x="2690726" y="747631"/>
                </a:cubicBezTo>
                <a:cubicBezTo>
                  <a:pt x="2674210" y="740775"/>
                  <a:pt x="2654319" y="737348"/>
                  <a:pt x="2631053" y="737348"/>
                </a:cubicBezTo>
                <a:close/>
                <a:moveTo>
                  <a:pt x="2160546" y="737348"/>
                </a:moveTo>
                <a:cubicBezTo>
                  <a:pt x="2154730" y="737348"/>
                  <a:pt x="2148913" y="738127"/>
                  <a:pt x="2143096" y="739685"/>
                </a:cubicBezTo>
                <a:cubicBezTo>
                  <a:pt x="2137280" y="741243"/>
                  <a:pt x="2131463" y="743995"/>
                  <a:pt x="2125646" y="747942"/>
                </a:cubicBezTo>
                <a:cubicBezTo>
                  <a:pt x="2119830" y="751889"/>
                  <a:pt x="2113701" y="757239"/>
                  <a:pt x="2107261" y="763990"/>
                </a:cubicBezTo>
                <a:cubicBezTo>
                  <a:pt x="2100821" y="770742"/>
                  <a:pt x="2093966" y="779311"/>
                  <a:pt x="2086695" y="789698"/>
                </a:cubicBezTo>
                <a:lnTo>
                  <a:pt x="2086695" y="755109"/>
                </a:lnTo>
                <a:cubicBezTo>
                  <a:pt x="2086695" y="753032"/>
                  <a:pt x="2086176" y="751214"/>
                  <a:pt x="2085137" y="749656"/>
                </a:cubicBezTo>
                <a:cubicBezTo>
                  <a:pt x="2084099" y="748098"/>
                  <a:pt x="2082385" y="746800"/>
                  <a:pt x="2079995" y="745761"/>
                </a:cubicBezTo>
                <a:cubicBezTo>
                  <a:pt x="2077606" y="744722"/>
                  <a:pt x="2074231" y="743943"/>
                  <a:pt x="2069868" y="743424"/>
                </a:cubicBezTo>
                <a:cubicBezTo>
                  <a:pt x="2065506" y="742905"/>
                  <a:pt x="2060001" y="742645"/>
                  <a:pt x="2053353" y="742645"/>
                </a:cubicBezTo>
                <a:cubicBezTo>
                  <a:pt x="2046913" y="742645"/>
                  <a:pt x="2041564" y="742905"/>
                  <a:pt x="2037305" y="743424"/>
                </a:cubicBezTo>
                <a:cubicBezTo>
                  <a:pt x="2033047" y="743943"/>
                  <a:pt x="2029567" y="744722"/>
                  <a:pt x="2026866" y="745761"/>
                </a:cubicBezTo>
                <a:cubicBezTo>
                  <a:pt x="2024166" y="746800"/>
                  <a:pt x="2022296" y="748098"/>
                  <a:pt x="2021257" y="749656"/>
                </a:cubicBezTo>
                <a:cubicBezTo>
                  <a:pt x="2020219" y="751214"/>
                  <a:pt x="2019699" y="753032"/>
                  <a:pt x="2019699" y="755109"/>
                </a:cubicBezTo>
                <a:lnTo>
                  <a:pt x="2019699" y="1033064"/>
                </a:lnTo>
                <a:cubicBezTo>
                  <a:pt x="2019699" y="1035142"/>
                  <a:pt x="2020322" y="1036960"/>
                  <a:pt x="2021569" y="1038518"/>
                </a:cubicBezTo>
                <a:cubicBezTo>
                  <a:pt x="2022815" y="1040076"/>
                  <a:pt x="2024945" y="1041374"/>
                  <a:pt x="2027957" y="1042413"/>
                </a:cubicBezTo>
                <a:cubicBezTo>
                  <a:pt x="2030969" y="1043451"/>
                  <a:pt x="2034968" y="1044230"/>
                  <a:pt x="2039954" y="1044750"/>
                </a:cubicBezTo>
                <a:cubicBezTo>
                  <a:pt x="2044940" y="1045269"/>
                  <a:pt x="2051276" y="1045529"/>
                  <a:pt x="2058962" y="1045529"/>
                </a:cubicBezTo>
                <a:cubicBezTo>
                  <a:pt x="2066648" y="1045529"/>
                  <a:pt x="2072985" y="1045269"/>
                  <a:pt x="2077970" y="1044750"/>
                </a:cubicBezTo>
                <a:cubicBezTo>
                  <a:pt x="2082956" y="1044230"/>
                  <a:pt x="2086955" y="1043451"/>
                  <a:pt x="2089967" y="1042413"/>
                </a:cubicBezTo>
                <a:cubicBezTo>
                  <a:pt x="2092979" y="1041374"/>
                  <a:pt x="2095109" y="1040076"/>
                  <a:pt x="2096355" y="1038518"/>
                </a:cubicBezTo>
                <a:cubicBezTo>
                  <a:pt x="2097601" y="1036960"/>
                  <a:pt x="2098225" y="1035142"/>
                  <a:pt x="2098225" y="1033064"/>
                </a:cubicBezTo>
                <a:lnTo>
                  <a:pt x="2098225" y="859810"/>
                </a:lnTo>
                <a:cubicBezTo>
                  <a:pt x="2104041" y="850669"/>
                  <a:pt x="2109495" y="842983"/>
                  <a:pt x="2114584" y="836751"/>
                </a:cubicBezTo>
                <a:cubicBezTo>
                  <a:pt x="2119674" y="830519"/>
                  <a:pt x="2124556" y="825533"/>
                  <a:pt x="2129230" y="821794"/>
                </a:cubicBezTo>
                <a:cubicBezTo>
                  <a:pt x="2133904" y="818054"/>
                  <a:pt x="2138422" y="815302"/>
                  <a:pt x="2142785" y="813536"/>
                </a:cubicBezTo>
                <a:cubicBezTo>
                  <a:pt x="2147147" y="811770"/>
                  <a:pt x="2151510" y="810887"/>
                  <a:pt x="2155872" y="810887"/>
                </a:cubicBezTo>
                <a:cubicBezTo>
                  <a:pt x="2159612" y="810887"/>
                  <a:pt x="2163039" y="811251"/>
                  <a:pt x="2166155" y="811978"/>
                </a:cubicBezTo>
                <a:cubicBezTo>
                  <a:pt x="2169271" y="812705"/>
                  <a:pt x="2172128" y="813484"/>
                  <a:pt x="2174725" y="814315"/>
                </a:cubicBezTo>
                <a:cubicBezTo>
                  <a:pt x="2177321" y="815146"/>
                  <a:pt x="2179658" y="815925"/>
                  <a:pt x="2181736" y="816652"/>
                </a:cubicBezTo>
                <a:cubicBezTo>
                  <a:pt x="2183813" y="817379"/>
                  <a:pt x="2185683" y="817743"/>
                  <a:pt x="2187345" y="817743"/>
                </a:cubicBezTo>
                <a:cubicBezTo>
                  <a:pt x="2189422" y="817743"/>
                  <a:pt x="2191136" y="817223"/>
                  <a:pt x="2192486" y="816185"/>
                </a:cubicBezTo>
                <a:cubicBezTo>
                  <a:pt x="2193837" y="815146"/>
                  <a:pt x="2194927" y="813276"/>
                  <a:pt x="2195758" y="810576"/>
                </a:cubicBezTo>
                <a:cubicBezTo>
                  <a:pt x="2196589" y="807875"/>
                  <a:pt x="2197213" y="804136"/>
                  <a:pt x="2197628" y="799358"/>
                </a:cubicBezTo>
                <a:cubicBezTo>
                  <a:pt x="2198043" y="794580"/>
                  <a:pt x="2198251" y="788451"/>
                  <a:pt x="2198251" y="780973"/>
                </a:cubicBezTo>
                <a:cubicBezTo>
                  <a:pt x="2198251" y="773494"/>
                  <a:pt x="2198147" y="767574"/>
                  <a:pt x="2197940" y="763211"/>
                </a:cubicBezTo>
                <a:cubicBezTo>
                  <a:pt x="2197732" y="758849"/>
                  <a:pt x="2197420" y="755577"/>
                  <a:pt x="2197005" y="753395"/>
                </a:cubicBezTo>
                <a:cubicBezTo>
                  <a:pt x="2196589" y="751214"/>
                  <a:pt x="2196122" y="749500"/>
                  <a:pt x="2195602" y="748254"/>
                </a:cubicBezTo>
                <a:cubicBezTo>
                  <a:pt x="2195083" y="747007"/>
                  <a:pt x="2194252" y="745865"/>
                  <a:pt x="2193110" y="744826"/>
                </a:cubicBezTo>
                <a:cubicBezTo>
                  <a:pt x="2191967" y="743787"/>
                  <a:pt x="2190149" y="742801"/>
                  <a:pt x="2187656" y="741866"/>
                </a:cubicBezTo>
                <a:cubicBezTo>
                  <a:pt x="2185164" y="740931"/>
                  <a:pt x="2182255" y="740100"/>
                  <a:pt x="2178931" y="739373"/>
                </a:cubicBezTo>
                <a:cubicBezTo>
                  <a:pt x="2175607" y="738646"/>
                  <a:pt x="2172388" y="738127"/>
                  <a:pt x="2169271" y="737815"/>
                </a:cubicBezTo>
                <a:cubicBezTo>
                  <a:pt x="2166155" y="737503"/>
                  <a:pt x="2163247" y="737348"/>
                  <a:pt x="2160546" y="737348"/>
                </a:cubicBezTo>
                <a:close/>
                <a:moveTo>
                  <a:pt x="1469449" y="737348"/>
                </a:moveTo>
                <a:cubicBezTo>
                  <a:pt x="1443897" y="737348"/>
                  <a:pt x="1421617" y="741191"/>
                  <a:pt x="1402609" y="748877"/>
                </a:cubicBezTo>
                <a:cubicBezTo>
                  <a:pt x="1383601" y="756563"/>
                  <a:pt x="1367761" y="767418"/>
                  <a:pt x="1355089" y="781440"/>
                </a:cubicBezTo>
                <a:cubicBezTo>
                  <a:pt x="1342417" y="795463"/>
                  <a:pt x="1332913" y="812289"/>
                  <a:pt x="1326576" y="831921"/>
                </a:cubicBezTo>
                <a:cubicBezTo>
                  <a:pt x="1320240" y="851552"/>
                  <a:pt x="1317072" y="873209"/>
                  <a:pt x="1317072" y="896891"/>
                </a:cubicBezTo>
                <a:cubicBezTo>
                  <a:pt x="1317072" y="921404"/>
                  <a:pt x="1319981" y="943217"/>
                  <a:pt x="1325797" y="962329"/>
                </a:cubicBezTo>
                <a:cubicBezTo>
                  <a:pt x="1331614" y="981441"/>
                  <a:pt x="1340547" y="997541"/>
                  <a:pt x="1352596" y="1010628"/>
                </a:cubicBezTo>
                <a:cubicBezTo>
                  <a:pt x="1364645" y="1023716"/>
                  <a:pt x="1379810" y="1033688"/>
                  <a:pt x="1398091" y="1040543"/>
                </a:cubicBezTo>
                <a:cubicBezTo>
                  <a:pt x="1416372" y="1047398"/>
                  <a:pt x="1437873" y="1050826"/>
                  <a:pt x="1462594" y="1050826"/>
                </a:cubicBezTo>
                <a:cubicBezTo>
                  <a:pt x="1488146" y="1050826"/>
                  <a:pt x="1510478" y="1046983"/>
                  <a:pt x="1529590" y="1039297"/>
                </a:cubicBezTo>
                <a:cubicBezTo>
                  <a:pt x="1548702" y="1031610"/>
                  <a:pt x="1564594" y="1020704"/>
                  <a:pt x="1577266" y="1006578"/>
                </a:cubicBezTo>
                <a:cubicBezTo>
                  <a:pt x="1589938" y="992451"/>
                  <a:pt x="1599390" y="975625"/>
                  <a:pt x="1605622" y="956097"/>
                </a:cubicBezTo>
                <a:cubicBezTo>
                  <a:pt x="1611854" y="936570"/>
                  <a:pt x="1614971" y="914965"/>
                  <a:pt x="1614971" y="891282"/>
                </a:cubicBezTo>
                <a:cubicBezTo>
                  <a:pt x="1614971" y="866561"/>
                  <a:pt x="1612062" y="844645"/>
                  <a:pt x="1606246" y="825533"/>
                </a:cubicBezTo>
                <a:cubicBezTo>
                  <a:pt x="1600429" y="806421"/>
                  <a:pt x="1591548" y="790321"/>
                  <a:pt x="1579603" y="777233"/>
                </a:cubicBezTo>
                <a:cubicBezTo>
                  <a:pt x="1567658" y="764146"/>
                  <a:pt x="1552545" y="754226"/>
                  <a:pt x="1534264" y="747475"/>
                </a:cubicBezTo>
                <a:cubicBezTo>
                  <a:pt x="1515983" y="740723"/>
                  <a:pt x="1494378" y="737348"/>
                  <a:pt x="1469449" y="737348"/>
                </a:cubicBezTo>
                <a:close/>
                <a:moveTo>
                  <a:pt x="6701199" y="669417"/>
                </a:moveTo>
                <a:cubicBezTo>
                  <a:pt x="6693720" y="669417"/>
                  <a:pt x="6687437" y="669676"/>
                  <a:pt x="6682347" y="670196"/>
                </a:cubicBezTo>
                <a:cubicBezTo>
                  <a:pt x="6677257" y="670715"/>
                  <a:pt x="6673206" y="671546"/>
                  <a:pt x="6670194" y="672689"/>
                </a:cubicBezTo>
                <a:cubicBezTo>
                  <a:pt x="6667182" y="673831"/>
                  <a:pt x="6665104" y="675233"/>
                  <a:pt x="6663962" y="676895"/>
                </a:cubicBezTo>
                <a:cubicBezTo>
                  <a:pt x="6662819" y="678557"/>
                  <a:pt x="6662248" y="680427"/>
                  <a:pt x="6662248" y="682504"/>
                </a:cubicBezTo>
                <a:lnTo>
                  <a:pt x="6662248" y="744515"/>
                </a:lnTo>
                <a:lnTo>
                  <a:pt x="6629217" y="744515"/>
                </a:lnTo>
                <a:cubicBezTo>
                  <a:pt x="6627140" y="744515"/>
                  <a:pt x="6625322" y="745034"/>
                  <a:pt x="6623764" y="746073"/>
                </a:cubicBezTo>
                <a:cubicBezTo>
                  <a:pt x="6622206" y="747111"/>
                  <a:pt x="6620908" y="748825"/>
                  <a:pt x="6619869" y="751214"/>
                </a:cubicBezTo>
                <a:cubicBezTo>
                  <a:pt x="6618830" y="753603"/>
                  <a:pt x="6618051" y="756875"/>
                  <a:pt x="6617532" y="761030"/>
                </a:cubicBezTo>
                <a:cubicBezTo>
                  <a:pt x="6617013" y="765185"/>
                  <a:pt x="6616753" y="770274"/>
                  <a:pt x="6616753" y="776299"/>
                </a:cubicBezTo>
                <a:cubicBezTo>
                  <a:pt x="6616753" y="787724"/>
                  <a:pt x="6617792" y="795878"/>
                  <a:pt x="6619869" y="800760"/>
                </a:cubicBezTo>
                <a:cubicBezTo>
                  <a:pt x="6621946" y="805642"/>
                  <a:pt x="6624959" y="808083"/>
                  <a:pt x="6628906" y="808083"/>
                </a:cubicBezTo>
                <a:lnTo>
                  <a:pt x="6662248" y="808083"/>
                </a:lnTo>
                <a:lnTo>
                  <a:pt x="6662248" y="950488"/>
                </a:lnTo>
                <a:cubicBezTo>
                  <a:pt x="6662248" y="967523"/>
                  <a:pt x="6664014" y="982272"/>
                  <a:pt x="6667545" y="994736"/>
                </a:cubicBezTo>
                <a:cubicBezTo>
                  <a:pt x="6671077" y="1007201"/>
                  <a:pt x="6676582" y="1017536"/>
                  <a:pt x="6684061" y="1025742"/>
                </a:cubicBezTo>
                <a:cubicBezTo>
                  <a:pt x="6691539" y="1033947"/>
                  <a:pt x="6700992" y="1040024"/>
                  <a:pt x="6712417" y="1043971"/>
                </a:cubicBezTo>
                <a:cubicBezTo>
                  <a:pt x="6723842" y="1047918"/>
                  <a:pt x="6737346" y="1049891"/>
                  <a:pt x="6752926" y="1049891"/>
                </a:cubicBezTo>
                <a:cubicBezTo>
                  <a:pt x="6758743" y="1049891"/>
                  <a:pt x="6764507" y="1049580"/>
                  <a:pt x="6770220" y="1048956"/>
                </a:cubicBezTo>
                <a:cubicBezTo>
                  <a:pt x="6775933" y="1048333"/>
                  <a:pt x="6781231" y="1047450"/>
                  <a:pt x="6786112" y="1046308"/>
                </a:cubicBezTo>
                <a:cubicBezTo>
                  <a:pt x="6790994" y="1045165"/>
                  <a:pt x="6795253" y="1043815"/>
                  <a:pt x="6798888" y="1042257"/>
                </a:cubicBezTo>
                <a:cubicBezTo>
                  <a:pt x="6802524" y="1040699"/>
                  <a:pt x="6805276" y="1038933"/>
                  <a:pt x="6807146" y="1036960"/>
                </a:cubicBezTo>
                <a:cubicBezTo>
                  <a:pt x="6809016" y="1034986"/>
                  <a:pt x="6810522" y="1031558"/>
                  <a:pt x="6811664" y="1026676"/>
                </a:cubicBezTo>
                <a:cubicBezTo>
                  <a:pt x="6812807" y="1021795"/>
                  <a:pt x="6813378" y="1014783"/>
                  <a:pt x="6813378" y="1005643"/>
                </a:cubicBezTo>
                <a:cubicBezTo>
                  <a:pt x="6813378" y="999826"/>
                  <a:pt x="6813118" y="995048"/>
                  <a:pt x="6812599" y="991309"/>
                </a:cubicBezTo>
                <a:cubicBezTo>
                  <a:pt x="6812080" y="987569"/>
                  <a:pt x="6811509" y="984609"/>
                  <a:pt x="6810885" y="982428"/>
                </a:cubicBezTo>
                <a:cubicBezTo>
                  <a:pt x="6810262" y="980247"/>
                  <a:pt x="6809379" y="978793"/>
                  <a:pt x="6808237" y="978065"/>
                </a:cubicBezTo>
                <a:cubicBezTo>
                  <a:pt x="6807094" y="977338"/>
                  <a:pt x="6805900" y="976975"/>
                  <a:pt x="6804653" y="976975"/>
                </a:cubicBezTo>
                <a:cubicBezTo>
                  <a:pt x="6803199" y="976975"/>
                  <a:pt x="6801589" y="977338"/>
                  <a:pt x="6799823" y="978065"/>
                </a:cubicBezTo>
                <a:cubicBezTo>
                  <a:pt x="6798058" y="978793"/>
                  <a:pt x="6795876" y="979623"/>
                  <a:pt x="6793279" y="980558"/>
                </a:cubicBezTo>
                <a:cubicBezTo>
                  <a:pt x="6790683" y="981493"/>
                  <a:pt x="6787722" y="982324"/>
                  <a:pt x="6784399" y="983051"/>
                </a:cubicBezTo>
                <a:cubicBezTo>
                  <a:pt x="6781075" y="983778"/>
                  <a:pt x="6777336" y="984142"/>
                  <a:pt x="6773181" y="984142"/>
                </a:cubicBezTo>
                <a:cubicBezTo>
                  <a:pt x="6760924" y="984142"/>
                  <a:pt x="6752407" y="980351"/>
                  <a:pt x="6747629" y="972768"/>
                </a:cubicBezTo>
                <a:cubicBezTo>
                  <a:pt x="6742851" y="965186"/>
                  <a:pt x="6740462" y="953812"/>
                  <a:pt x="6740462" y="938647"/>
                </a:cubicBezTo>
                <a:lnTo>
                  <a:pt x="6740462" y="808083"/>
                </a:lnTo>
                <a:lnTo>
                  <a:pt x="6801226" y="808083"/>
                </a:lnTo>
                <a:cubicBezTo>
                  <a:pt x="6805172" y="808083"/>
                  <a:pt x="6808185" y="805642"/>
                  <a:pt x="6810262" y="800760"/>
                </a:cubicBezTo>
                <a:cubicBezTo>
                  <a:pt x="6812339" y="795878"/>
                  <a:pt x="6813378" y="787724"/>
                  <a:pt x="6813378" y="776299"/>
                </a:cubicBezTo>
                <a:cubicBezTo>
                  <a:pt x="6813378" y="770274"/>
                  <a:pt x="6813118" y="765185"/>
                  <a:pt x="6812599" y="761030"/>
                </a:cubicBezTo>
                <a:cubicBezTo>
                  <a:pt x="6812080" y="756875"/>
                  <a:pt x="6811301" y="753603"/>
                  <a:pt x="6810262" y="751214"/>
                </a:cubicBezTo>
                <a:cubicBezTo>
                  <a:pt x="6809223" y="748825"/>
                  <a:pt x="6807925" y="747111"/>
                  <a:pt x="6806367" y="746073"/>
                </a:cubicBezTo>
                <a:cubicBezTo>
                  <a:pt x="6804809" y="745034"/>
                  <a:pt x="6802991" y="744515"/>
                  <a:pt x="6800914" y="744515"/>
                </a:cubicBezTo>
                <a:lnTo>
                  <a:pt x="6740462" y="744515"/>
                </a:lnTo>
                <a:lnTo>
                  <a:pt x="6740462" y="682504"/>
                </a:lnTo>
                <a:cubicBezTo>
                  <a:pt x="6740462" y="680427"/>
                  <a:pt x="6739839" y="678557"/>
                  <a:pt x="6738592" y="676895"/>
                </a:cubicBezTo>
                <a:cubicBezTo>
                  <a:pt x="6737346" y="675233"/>
                  <a:pt x="6735269" y="673831"/>
                  <a:pt x="6732360" y="672689"/>
                </a:cubicBezTo>
                <a:cubicBezTo>
                  <a:pt x="6729451" y="671546"/>
                  <a:pt x="6725453" y="670715"/>
                  <a:pt x="6720363" y="670196"/>
                </a:cubicBezTo>
                <a:cubicBezTo>
                  <a:pt x="6715273" y="669676"/>
                  <a:pt x="6708885" y="669417"/>
                  <a:pt x="6701199" y="669417"/>
                </a:cubicBezTo>
                <a:close/>
                <a:moveTo>
                  <a:pt x="5396274" y="669417"/>
                </a:moveTo>
                <a:cubicBezTo>
                  <a:pt x="5388795" y="669417"/>
                  <a:pt x="5382512" y="669676"/>
                  <a:pt x="5377422" y="670196"/>
                </a:cubicBezTo>
                <a:cubicBezTo>
                  <a:pt x="5372332" y="670715"/>
                  <a:pt x="5368281" y="671546"/>
                  <a:pt x="5365269" y="672689"/>
                </a:cubicBezTo>
                <a:cubicBezTo>
                  <a:pt x="5362257" y="673831"/>
                  <a:pt x="5360179" y="675233"/>
                  <a:pt x="5359037" y="676895"/>
                </a:cubicBezTo>
                <a:cubicBezTo>
                  <a:pt x="5357894" y="678557"/>
                  <a:pt x="5357323" y="680427"/>
                  <a:pt x="5357323" y="682504"/>
                </a:cubicBezTo>
                <a:lnTo>
                  <a:pt x="5357323" y="744515"/>
                </a:lnTo>
                <a:lnTo>
                  <a:pt x="5324292" y="744515"/>
                </a:lnTo>
                <a:cubicBezTo>
                  <a:pt x="5322215" y="744515"/>
                  <a:pt x="5320397" y="745034"/>
                  <a:pt x="5318839" y="746073"/>
                </a:cubicBezTo>
                <a:cubicBezTo>
                  <a:pt x="5317281" y="747111"/>
                  <a:pt x="5315983" y="748825"/>
                  <a:pt x="5314944" y="751214"/>
                </a:cubicBezTo>
                <a:cubicBezTo>
                  <a:pt x="5313905" y="753603"/>
                  <a:pt x="5313126" y="756875"/>
                  <a:pt x="5312607" y="761030"/>
                </a:cubicBezTo>
                <a:cubicBezTo>
                  <a:pt x="5312088" y="765185"/>
                  <a:pt x="5311828" y="770274"/>
                  <a:pt x="5311828" y="776299"/>
                </a:cubicBezTo>
                <a:cubicBezTo>
                  <a:pt x="5311828" y="787724"/>
                  <a:pt x="5312867" y="795878"/>
                  <a:pt x="5314944" y="800760"/>
                </a:cubicBezTo>
                <a:cubicBezTo>
                  <a:pt x="5317021" y="805642"/>
                  <a:pt x="5320034" y="808083"/>
                  <a:pt x="5323981" y="808083"/>
                </a:cubicBezTo>
                <a:lnTo>
                  <a:pt x="5357323" y="808083"/>
                </a:lnTo>
                <a:lnTo>
                  <a:pt x="5357323" y="950488"/>
                </a:lnTo>
                <a:cubicBezTo>
                  <a:pt x="5357323" y="967523"/>
                  <a:pt x="5359089" y="982272"/>
                  <a:pt x="5362620" y="994736"/>
                </a:cubicBezTo>
                <a:cubicBezTo>
                  <a:pt x="5366152" y="1007201"/>
                  <a:pt x="5371657" y="1017536"/>
                  <a:pt x="5379136" y="1025742"/>
                </a:cubicBezTo>
                <a:cubicBezTo>
                  <a:pt x="5386614" y="1033947"/>
                  <a:pt x="5396067" y="1040024"/>
                  <a:pt x="5407492" y="1043971"/>
                </a:cubicBezTo>
                <a:cubicBezTo>
                  <a:pt x="5418917" y="1047918"/>
                  <a:pt x="5432421" y="1049891"/>
                  <a:pt x="5448001" y="1049891"/>
                </a:cubicBezTo>
                <a:cubicBezTo>
                  <a:pt x="5453818" y="1049891"/>
                  <a:pt x="5459582" y="1049580"/>
                  <a:pt x="5465295" y="1048956"/>
                </a:cubicBezTo>
                <a:cubicBezTo>
                  <a:pt x="5471008" y="1048333"/>
                  <a:pt x="5476306" y="1047450"/>
                  <a:pt x="5481187" y="1046308"/>
                </a:cubicBezTo>
                <a:cubicBezTo>
                  <a:pt x="5486069" y="1045165"/>
                  <a:pt x="5490328" y="1043815"/>
                  <a:pt x="5493963" y="1042257"/>
                </a:cubicBezTo>
                <a:cubicBezTo>
                  <a:pt x="5497599" y="1040699"/>
                  <a:pt x="5500351" y="1038933"/>
                  <a:pt x="5502221" y="1036960"/>
                </a:cubicBezTo>
                <a:cubicBezTo>
                  <a:pt x="5504091" y="1034986"/>
                  <a:pt x="5505597" y="1031558"/>
                  <a:pt x="5506739" y="1026676"/>
                </a:cubicBezTo>
                <a:cubicBezTo>
                  <a:pt x="5507882" y="1021795"/>
                  <a:pt x="5508453" y="1014783"/>
                  <a:pt x="5508453" y="1005643"/>
                </a:cubicBezTo>
                <a:cubicBezTo>
                  <a:pt x="5508453" y="999826"/>
                  <a:pt x="5508193" y="995048"/>
                  <a:pt x="5507674" y="991309"/>
                </a:cubicBezTo>
                <a:cubicBezTo>
                  <a:pt x="5507155" y="987569"/>
                  <a:pt x="5506584" y="984609"/>
                  <a:pt x="5505960" y="982428"/>
                </a:cubicBezTo>
                <a:cubicBezTo>
                  <a:pt x="5505337" y="980247"/>
                  <a:pt x="5504454" y="978793"/>
                  <a:pt x="5503312" y="978065"/>
                </a:cubicBezTo>
                <a:cubicBezTo>
                  <a:pt x="5502169" y="977338"/>
                  <a:pt x="5500975" y="976975"/>
                  <a:pt x="5499728" y="976975"/>
                </a:cubicBezTo>
                <a:cubicBezTo>
                  <a:pt x="5498274" y="976975"/>
                  <a:pt x="5496664" y="977338"/>
                  <a:pt x="5494898" y="978065"/>
                </a:cubicBezTo>
                <a:cubicBezTo>
                  <a:pt x="5493133" y="978793"/>
                  <a:pt x="5490951" y="979623"/>
                  <a:pt x="5488354" y="980558"/>
                </a:cubicBezTo>
                <a:cubicBezTo>
                  <a:pt x="5485758" y="981493"/>
                  <a:pt x="5482797" y="982324"/>
                  <a:pt x="5479474" y="983051"/>
                </a:cubicBezTo>
                <a:cubicBezTo>
                  <a:pt x="5476150" y="983778"/>
                  <a:pt x="5472411" y="984142"/>
                  <a:pt x="5468256" y="984142"/>
                </a:cubicBezTo>
                <a:cubicBezTo>
                  <a:pt x="5455999" y="984142"/>
                  <a:pt x="5447482" y="980351"/>
                  <a:pt x="5442704" y="972768"/>
                </a:cubicBezTo>
                <a:cubicBezTo>
                  <a:pt x="5437926" y="965186"/>
                  <a:pt x="5435537" y="953812"/>
                  <a:pt x="5435537" y="938647"/>
                </a:cubicBezTo>
                <a:lnTo>
                  <a:pt x="5435537" y="808083"/>
                </a:lnTo>
                <a:lnTo>
                  <a:pt x="5496301" y="808083"/>
                </a:lnTo>
                <a:cubicBezTo>
                  <a:pt x="5500247" y="808083"/>
                  <a:pt x="5503260" y="805642"/>
                  <a:pt x="5505337" y="800760"/>
                </a:cubicBezTo>
                <a:cubicBezTo>
                  <a:pt x="5507414" y="795878"/>
                  <a:pt x="5508453" y="787724"/>
                  <a:pt x="5508453" y="776299"/>
                </a:cubicBezTo>
                <a:cubicBezTo>
                  <a:pt x="5508453" y="770274"/>
                  <a:pt x="5508193" y="765185"/>
                  <a:pt x="5507674" y="761030"/>
                </a:cubicBezTo>
                <a:cubicBezTo>
                  <a:pt x="5507155" y="756875"/>
                  <a:pt x="5506376" y="753603"/>
                  <a:pt x="5505337" y="751214"/>
                </a:cubicBezTo>
                <a:cubicBezTo>
                  <a:pt x="5504298" y="748825"/>
                  <a:pt x="5503000" y="747111"/>
                  <a:pt x="5501442" y="746073"/>
                </a:cubicBezTo>
                <a:cubicBezTo>
                  <a:pt x="5499884" y="745034"/>
                  <a:pt x="5498066" y="744515"/>
                  <a:pt x="5495989" y="744515"/>
                </a:cubicBezTo>
                <a:lnTo>
                  <a:pt x="5435537" y="744515"/>
                </a:lnTo>
                <a:lnTo>
                  <a:pt x="5435537" y="682504"/>
                </a:lnTo>
                <a:cubicBezTo>
                  <a:pt x="5435537" y="680427"/>
                  <a:pt x="5434914" y="678557"/>
                  <a:pt x="5433667" y="676895"/>
                </a:cubicBezTo>
                <a:cubicBezTo>
                  <a:pt x="5432421" y="675233"/>
                  <a:pt x="5430344" y="673831"/>
                  <a:pt x="5427435" y="672689"/>
                </a:cubicBezTo>
                <a:cubicBezTo>
                  <a:pt x="5424526" y="671546"/>
                  <a:pt x="5420528" y="670715"/>
                  <a:pt x="5415438" y="670196"/>
                </a:cubicBezTo>
                <a:cubicBezTo>
                  <a:pt x="5410348" y="669676"/>
                  <a:pt x="5403960" y="669417"/>
                  <a:pt x="5396274" y="669417"/>
                </a:cubicBezTo>
                <a:close/>
                <a:moveTo>
                  <a:pt x="6158753" y="640437"/>
                </a:moveTo>
                <a:cubicBezTo>
                  <a:pt x="6156676" y="640437"/>
                  <a:pt x="6154910" y="641008"/>
                  <a:pt x="6153456" y="642151"/>
                </a:cubicBezTo>
                <a:cubicBezTo>
                  <a:pt x="6152002" y="643294"/>
                  <a:pt x="6150755" y="645163"/>
                  <a:pt x="6149716" y="647760"/>
                </a:cubicBezTo>
                <a:cubicBezTo>
                  <a:pt x="6148678" y="650357"/>
                  <a:pt x="6147899" y="653836"/>
                  <a:pt x="6147379" y="658199"/>
                </a:cubicBezTo>
                <a:cubicBezTo>
                  <a:pt x="6146860" y="662561"/>
                  <a:pt x="6146600" y="667859"/>
                  <a:pt x="6146600" y="674091"/>
                </a:cubicBezTo>
                <a:cubicBezTo>
                  <a:pt x="6146600" y="680115"/>
                  <a:pt x="6146860" y="685257"/>
                  <a:pt x="6147379" y="689516"/>
                </a:cubicBezTo>
                <a:cubicBezTo>
                  <a:pt x="6147899" y="693774"/>
                  <a:pt x="6148678" y="697202"/>
                  <a:pt x="6149716" y="699799"/>
                </a:cubicBezTo>
                <a:cubicBezTo>
                  <a:pt x="6150755" y="702395"/>
                  <a:pt x="6152002" y="704317"/>
                  <a:pt x="6153456" y="705563"/>
                </a:cubicBezTo>
                <a:cubicBezTo>
                  <a:pt x="6154910" y="706810"/>
                  <a:pt x="6156676" y="707433"/>
                  <a:pt x="6158753" y="707433"/>
                </a:cubicBezTo>
                <a:lnTo>
                  <a:pt x="6259714" y="707433"/>
                </a:lnTo>
                <a:lnTo>
                  <a:pt x="6259714" y="1032441"/>
                </a:lnTo>
                <a:cubicBezTo>
                  <a:pt x="6259714" y="1034518"/>
                  <a:pt x="6260389" y="1036388"/>
                  <a:pt x="6261740" y="1038050"/>
                </a:cubicBezTo>
                <a:cubicBezTo>
                  <a:pt x="6263090" y="1039712"/>
                  <a:pt x="6265323" y="1041062"/>
                  <a:pt x="6268439" y="1042101"/>
                </a:cubicBezTo>
                <a:cubicBezTo>
                  <a:pt x="6271556" y="1043140"/>
                  <a:pt x="6275762" y="1043971"/>
                  <a:pt x="6281060" y="1044594"/>
                </a:cubicBezTo>
                <a:cubicBezTo>
                  <a:pt x="6286357" y="1045217"/>
                  <a:pt x="6292952" y="1045529"/>
                  <a:pt x="6300847" y="1045529"/>
                </a:cubicBezTo>
                <a:cubicBezTo>
                  <a:pt x="6308741" y="1045529"/>
                  <a:pt x="6315337" y="1045217"/>
                  <a:pt x="6320634" y="1044594"/>
                </a:cubicBezTo>
                <a:cubicBezTo>
                  <a:pt x="6325931" y="1043971"/>
                  <a:pt x="6330138" y="1043140"/>
                  <a:pt x="6333254" y="1042101"/>
                </a:cubicBezTo>
                <a:cubicBezTo>
                  <a:pt x="6336370" y="1041062"/>
                  <a:pt x="6338603" y="1039712"/>
                  <a:pt x="6339954" y="1038050"/>
                </a:cubicBezTo>
                <a:cubicBezTo>
                  <a:pt x="6341304" y="1036388"/>
                  <a:pt x="6341979" y="1034518"/>
                  <a:pt x="6341979" y="1032441"/>
                </a:cubicBezTo>
                <a:lnTo>
                  <a:pt x="6341979" y="707433"/>
                </a:lnTo>
                <a:lnTo>
                  <a:pt x="6442940" y="707433"/>
                </a:lnTo>
                <a:cubicBezTo>
                  <a:pt x="6444810" y="707433"/>
                  <a:pt x="6446524" y="706810"/>
                  <a:pt x="6448082" y="705563"/>
                </a:cubicBezTo>
                <a:cubicBezTo>
                  <a:pt x="6449640" y="704317"/>
                  <a:pt x="6450938" y="702395"/>
                  <a:pt x="6451977" y="699799"/>
                </a:cubicBezTo>
                <a:cubicBezTo>
                  <a:pt x="6453016" y="697202"/>
                  <a:pt x="6453795" y="693774"/>
                  <a:pt x="6454314" y="689516"/>
                </a:cubicBezTo>
                <a:cubicBezTo>
                  <a:pt x="6454833" y="685257"/>
                  <a:pt x="6455093" y="680115"/>
                  <a:pt x="6455093" y="674091"/>
                </a:cubicBezTo>
                <a:cubicBezTo>
                  <a:pt x="6455093" y="667859"/>
                  <a:pt x="6454833" y="662561"/>
                  <a:pt x="6454314" y="658199"/>
                </a:cubicBezTo>
                <a:cubicBezTo>
                  <a:pt x="6453795" y="653836"/>
                  <a:pt x="6453016" y="650357"/>
                  <a:pt x="6451977" y="647760"/>
                </a:cubicBezTo>
                <a:cubicBezTo>
                  <a:pt x="6450938" y="645163"/>
                  <a:pt x="6449640" y="643294"/>
                  <a:pt x="6448082" y="642151"/>
                </a:cubicBezTo>
                <a:cubicBezTo>
                  <a:pt x="6446524" y="641008"/>
                  <a:pt x="6444810" y="640437"/>
                  <a:pt x="6442940" y="640437"/>
                </a:cubicBezTo>
                <a:close/>
                <a:moveTo>
                  <a:pt x="1151562" y="633270"/>
                </a:moveTo>
                <a:cubicBezTo>
                  <a:pt x="1133073" y="633270"/>
                  <a:pt x="1115571" y="635659"/>
                  <a:pt x="1099056" y="640437"/>
                </a:cubicBezTo>
                <a:cubicBezTo>
                  <a:pt x="1082540" y="645215"/>
                  <a:pt x="1068206" y="652434"/>
                  <a:pt x="1056053" y="662094"/>
                </a:cubicBezTo>
                <a:cubicBezTo>
                  <a:pt x="1043901" y="671754"/>
                  <a:pt x="1034241" y="683907"/>
                  <a:pt x="1027074" y="698552"/>
                </a:cubicBezTo>
                <a:cubicBezTo>
                  <a:pt x="1019907" y="713198"/>
                  <a:pt x="1016323" y="730181"/>
                  <a:pt x="1016323" y="749500"/>
                </a:cubicBezTo>
                <a:cubicBezTo>
                  <a:pt x="1016323" y="766327"/>
                  <a:pt x="1018816" y="780765"/>
                  <a:pt x="1023802" y="792814"/>
                </a:cubicBezTo>
                <a:cubicBezTo>
                  <a:pt x="1028788" y="804863"/>
                  <a:pt x="1035280" y="815302"/>
                  <a:pt x="1043277" y="824131"/>
                </a:cubicBezTo>
                <a:cubicBezTo>
                  <a:pt x="1051275" y="832960"/>
                  <a:pt x="1060364" y="840542"/>
                  <a:pt x="1070543" y="846878"/>
                </a:cubicBezTo>
                <a:cubicBezTo>
                  <a:pt x="1080722" y="853214"/>
                  <a:pt x="1091213" y="858875"/>
                  <a:pt x="1102016" y="863861"/>
                </a:cubicBezTo>
                <a:cubicBezTo>
                  <a:pt x="1112818" y="868846"/>
                  <a:pt x="1123309" y="873573"/>
                  <a:pt x="1133488" y="878039"/>
                </a:cubicBezTo>
                <a:cubicBezTo>
                  <a:pt x="1143667" y="882505"/>
                  <a:pt x="1152756" y="887283"/>
                  <a:pt x="1160754" y="892373"/>
                </a:cubicBezTo>
                <a:cubicBezTo>
                  <a:pt x="1168752" y="897463"/>
                  <a:pt x="1175244" y="903279"/>
                  <a:pt x="1180230" y="909823"/>
                </a:cubicBezTo>
                <a:cubicBezTo>
                  <a:pt x="1185215" y="916367"/>
                  <a:pt x="1187708" y="924209"/>
                  <a:pt x="1187708" y="933349"/>
                </a:cubicBezTo>
                <a:cubicBezTo>
                  <a:pt x="1187708" y="941244"/>
                  <a:pt x="1186254" y="948411"/>
                  <a:pt x="1183346" y="954850"/>
                </a:cubicBezTo>
                <a:cubicBezTo>
                  <a:pt x="1180437" y="961290"/>
                  <a:pt x="1176231" y="966692"/>
                  <a:pt x="1170725" y="971054"/>
                </a:cubicBezTo>
                <a:cubicBezTo>
                  <a:pt x="1165221" y="975417"/>
                  <a:pt x="1158521" y="978793"/>
                  <a:pt x="1150627" y="981182"/>
                </a:cubicBezTo>
                <a:cubicBezTo>
                  <a:pt x="1142733" y="983571"/>
                  <a:pt x="1133800" y="984765"/>
                  <a:pt x="1123828" y="984765"/>
                </a:cubicBezTo>
                <a:cubicBezTo>
                  <a:pt x="1108663" y="984765"/>
                  <a:pt x="1095316" y="983051"/>
                  <a:pt x="1083787" y="979623"/>
                </a:cubicBezTo>
                <a:cubicBezTo>
                  <a:pt x="1072257" y="976196"/>
                  <a:pt x="1062338" y="972404"/>
                  <a:pt x="1054028" y="968250"/>
                </a:cubicBezTo>
                <a:cubicBezTo>
                  <a:pt x="1045718" y="964095"/>
                  <a:pt x="1038915" y="960304"/>
                  <a:pt x="1033617" y="956876"/>
                </a:cubicBezTo>
                <a:cubicBezTo>
                  <a:pt x="1028320" y="953448"/>
                  <a:pt x="1024217" y="951734"/>
                  <a:pt x="1021309" y="951734"/>
                </a:cubicBezTo>
                <a:cubicBezTo>
                  <a:pt x="1019231" y="951734"/>
                  <a:pt x="1017414" y="952306"/>
                  <a:pt x="1015856" y="953448"/>
                </a:cubicBezTo>
                <a:cubicBezTo>
                  <a:pt x="1014298" y="954591"/>
                  <a:pt x="1013051" y="956512"/>
                  <a:pt x="1012117" y="959213"/>
                </a:cubicBezTo>
                <a:cubicBezTo>
                  <a:pt x="1011182" y="961914"/>
                  <a:pt x="1010507" y="965445"/>
                  <a:pt x="1010091" y="969808"/>
                </a:cubicBezTo>
                <a:cubicBezTo>
                  <a:pt x="1009676" y="974170"/>
                  <a:pt x="1009468" y="979571"/>
                  <a:pt x="1009468" y="986011"/>
                </a:cubicBezTo>
                <a:cubicBezTo>
                  <a:pt x="1009468" y="995567"/>
                  <a:pt x="1010039" y="1002890"/>
                  <a:pt x="1011182" y="1007980"/>
                </a:cubicBezTo>
                <a:cubicBezTo>
                  <a:pt x="1012324" y="1013069"/>
                  <a:pt x="1014246" y="1016965"/>
                  <a:pt x="1016946" y="1019665"/>
                </a:cubicBezTo>
                <a:cubicBezTo>
                  <a:pt x="1019647" y="1022366"/>
                  <a:pt x="1024062" y="1025482"/>
                  <a:pt x="1030190" y="1029014"/>
                </a:cubicBezTo>
                <a:cubicBezTo>
                  <a:pt x="1036318" y="1032545"/>
                  <a:pt x="1043953" y="1035921"/>
                  <a:pt x="1053093" y="1039141"/>
                </a:cubicBezTo>
                <a:cubicBezTo>
                  <a:pt x="1062234" y="1042361"/>
                  <a:pt x="1072776" y="1045113"/>
                  <a:pt x="1084721" y="1047398"/>
                </a:cubicBezTo>
                <a:cubicBezTo>
                  <a:pt x="1096666" y="1049683"/>
                  <a:pt x="1109598" y="1050826"/>
                  <a:pt x="1123517" y="1050826"/>
                </a:cubicBezTo>
                <a:cubicBezTo>
                  <a:pt x="1144083" y="1050826"/>
                  <a:pt x="1163403" y="1048125"/>
                  <a:pt x="1181476" y="1042724"/>
                </a:cubicBezTo>
                <a:cubicBezTo>
                  <a:pt x="1199549" y="1037323"/>
                  <a:pt x="1215338" y="1029273"/>
                  <a:pt x="1228841" y="1018575"/>
                </a:cubicBezTo>
                <a:cubicBezTo>
                  <a:pt x="1242344" y="1007876"/>
                  <a:pt x="1253042" y="994529"/>
                  <a:pt x="1260936" y="978533"/>
                </a:cubicBezTo>
                <a:cubicBezTo>
                  <a:pt x="1268830" y="962537"/>
                  <a:pt x="1272777" y="943944"/>
                  <a:pt x="1272777" y="922755"/>
                </a:cubicBezTo>
                <a:cubicBezTo>
                  <a:pt x="1272777" y="906551"/>
                  <a:pt x="1270285" y="892477"/>
                  <a:pt x="1265299" y="880532"/>
                </a:cubicBezTo>
                <a:cubicBezTo>
                  <a:pt x="1260313" y="868587"/>
                  <a:pt x="1253769" y="858200"/>
                  <a:pt x="1245667" y="849371"/>
                </a:cubicBezTo>
                <a:cubicBezTo>
                  <a:pt x="1237566" y="840542"/>
                  <a:pt x="1228321" y="832960"/>
                  <a:pt x="1217934" y="826623"/>
                </a:cubicBezTo>
                <a:cubicBezTo>
                  <a:pt x="1207547" y="820287"/>
                  <a:pt x="1196952" y="814627"/>
                  <a:pt x="1186150" y="809641"/>
                </a:cubicBezTo>
                <a:cubicBezTo>
                  <a:pt x="1175348" y="804655"/>
                  <a:pt x="1164753" y="799929"/>
                  <a:pt x="1154366" y="795463"/>
                </a:cubicBezTo>
                <a:cubicBezTo>
                  <a:pt x="1143979" y="790996"/>
                  <a:pt x="1134683" y="786218"/>
                  <a:pt x="1126477" y="781129"/>
                </a:cubicBezTo>
                <a:cubicBezTo>
                  <a:pt x="1118271" y="776039"/>
                  <a:pt x="1111728" y="770222"/>
                  <a:pt x="1106846" y="763678"/>
                </a:cubicBezTo>
                <a:cubicBezTo>
                  <a:pt x="1101964" y="757135"/>
                  <a:pt x="1099523" y="749396"/>
                  <a:pt x="1099523" y="740464"/>
                </a:cubicBezTo>
                <a:cubicBezTo>
                  <a:pt x="1099523" y="734439"/>
                  <a:pt x="1100613" y="728726"/>
                  <a:pt x="1102795" y="723325"/>
                </a:cubicBezTo>
                <a:cubicBezTo>
                  <a:pt x="1104976" y="717924"/>
                  <a:pt x="1108300" y="713302"/>
                  <a:pt x="1112766" y="709459"/>
                </a:cubicBezTo>
                <a:cubicBezTo>
                  <a:pt x="1117233" y="705615"/>
                  <a:pt x="1122790" y="702603"/>
                  <a:pt x="1129437" y="700422"/>
                </a:cubicBezTo>
                <a:cubicBezTo>
                  <a:pt x="1136085" y="698241"/>
                  <a:pt x="1143875" y="697150"/>
                  <a:pt x="1152808" y="697150"/>
                </a:cubicBezTo>
                <a:cubicBezTo>
                  <a:pt x="1164234" y="697150"/>
                  <a:pt x="1174724" y="698552"/>
                  <a:pt x="1184280" y="701357"/>
                </a:cubicBezTo>
                <a:cubicBezTo>
                  <a:pt x="1193836" y="704161"/>
                  <a:pt x="1202250" y="707277"/>
                  <a:pt x="1209521" y="710705"/>
                </a:cubicBezTo>
                <a:cubicBezTo>
                  <a:pt x="1216792" y="714133"/>
                  <a:pt x="1222920" y="717301"/>
                  <a:pt x="1227906" y="720209"/>
                </a:cubicBezTo>
                <a:cubicBezTo>
                  <a:pt x="1232891" y="723117"/>
                  <a:pt x="1236527" y="724572"/>
                  <a:pt x="1238812" y="724572"/>
                </a:cubicBezTo>
                <a:cubicBezTo>
                  <a:pt x="1241097" y="724572"/>
                  <a:pt x="1242915" y="723948"/>
                  <a:pt x="1244265" y="722702"/>
                </a:cubicBezTo>
                <a:cubicBezTo>
                  <a:pt x="1245615" y="721455"/>
                  <a:pt x="1246654" y="719482"/>
                  <a:pt x="1247381" y="716781"/>
                </a:cubicBezTo>
                <a:cubicBezTo>
                  <a:pt x="1248108" y="714081"/>
                  <a:pt x="1248628" y="710653"/>
                  <a:pt x="1248939" y="706498"/>
                </a:cubicBezTo>
                <a:cubicBezTo>
                  <a:pt x="1249251" y="702343"/>
                  <a:pt x="1249407" y="697254"/>
                  <a:pt x="1249407" y="691229"/>
                </a:cubicBezTo>
                <a:cubicBezTo>
                  <a:pt x="1249407" y="685828"/>
                  <a:pt x="1249303" y="681310"/>
                  <a:pt x="1249095" y="677674"/>
                </a:cubicBezTo>
                <a:cubicBezTo>
                  <a:pt x="1248887" y="674039"/>
                  <a:pt x="1248524" y="671027"/>
                  <a:pt x="1248005" y="668638"/>
                </a:cubicBezTo>
                <a:cubicBezTo>
                  <a:pt x="1247485" y="666249"/>
                  <a:pt x="1246862" y="664327"/>
                  <a:pt x="1246135" y="662873"/>
                </a:cubicBezTo>
                <a:cubicBezTo>
                  <a:pt x="1245408" y="661419"/>
                  <a:pt x="1244006" y="659653"/>
                  <a:pt x="1241928" y="657576"/>
                </a:cubicBezTo>
                <a:cubicBezTo>
                  <a:pt x="1239851" y="655498"/>
                  <a:pt x="1235592" y="652902"/>
                  <a:pt x="1229152" y="649785"/>
                </a:cubicBezTo>
                <a:cubicBezTo>
                  <a:pt x="1222712" y="646669"/>
                  <a:pt x="1215338" y="643865"/>
                  <a:pt x="1207028" y="641372"/>
                </a:cubicBezTo>
                <a:cubicBezTo>
                  <a:pt x="1198718" y="638879"/>
                  <a:pt x="1189786" y="636906"/>
                  <a:pt x="1180230" y="635451"/>
                </a:cubicBezTo>
                <a:cubicBezTo>
                  <a:pt x="1170674" y="633997"/>
                  <a:pt x="1161117" y="633270"/>
                  <a:pt x="1151562" y="633270"/>
                </a:cubicBezTo>
                <a:close/>
                <a:moveTo>
                  <a:pt x="7555198" y="620494"/>
                </a:moveTo>
                <a:cubicBezTo>
                  <a:pt x="7537540" y="620494"/>
                  <a:pt x="7525544" y="623558"/>
                  <a:pt x="7519207" y="629687"/>
                </a:cubicBezTo>
                <a:cubicBezTo>
                  <a:pt x="7512872" y="635815"/>
                  <a:pt x="7509703" y="646773"/>
                  <a:pt x="7509703" y="662561"/>
                </a:cubicBezTo>
                <a:cubicBezTo>
                  <a:pt x="7509703" y="677726"/>
                  <a:pt x="7512768" y="688217"/>
                  <a:pt x="7518896" y="694034"/>
                </a:cubicBezTo>
                <a:cubicBezTo>
                  <a:pt x="7525024" y="699851"/>
                  <a:pt x="7536917" y="702759"/>
                  <a:pt x="7554575" y="702759"/>
                </a:cubicBezTo>
                <a:cubicBezTo>
                  <a:pt x="7572025" y="702759"/>
                  <a:pt x="7583970" y="699747"/>
                  <a:pt x="7590410" y="693722"/>
                </a:cubicBezTo>
                <a:cubicBezTo>
                  <a:pt x="7596850" y="687698"/>
                  <a:pt x="7600070" y="676792"/>
                  <a:pt x="7600070" y="661003"/>
                </a:cubicBezTo>
                <a:cubicBezTo>
                  <a:pt x="7600070" y="645838"/>
                  <a:pt x="7596954" y="635296"/>
                  <a:pt x="7590722" y="629375"/>
                </a:cubicBezTo>
                <a:cubicBezTo>
                  <a:pt x="7584489" y="623454"/>
                  <a:pt x="7572648" y="620494"/>
                  <a:pt x="7555198" y="620494"/>
                </a:cubicBezTo>
                <a:close/>
                <a:moveTo>
                  <a:pt x="6536023" y="620494"/>
                </a:moveTo>
                <a:cubicBezTo>
                  <a:pt x="6518365" y="620494"/>
                  <a:pt x="6506368" y="623558"/>
                  <a:pt x="6500032" y="629687"/>
                </a:cubicBezTo>
                <a:cubicBezTo>
                  <a:pt x="6493696" y="635815"/>
                  <a:pt x="6490528" y="646773"/>
                  <a:pt x="6490528" y="662561"/>
                </a:cubicBezTo>
                <a:cubicBezTo>
                  <a:pt x="6490528" y="677726"/>
                  <a:pt x="6493592" y="688217"/>
                  <a:pt x="6499721" y="694034"/>
                </a:cubicBezTo>
                <a:cubicBezTo>
                  <a:pt x="6505849" y="699851"/>
                  <a:pt x="6517742" y="702759"/>
                  <a:pt x="6535400" y="702759"/>
                </a:cubicBezTo>
                <a:cubicBezTo>
                  <a:pt x="6552850" y="702759"/>
                  <a:pt x="6564795" y="699747"/>
                  <a:pt x="6571235" y="693722"/>
                </a:cubicBezTo>
                <a:cubicBezTo>
                  <a:pt x="6577675" y="687698"/>
                  <a:pt x="6580895" y="676792"/>
                  <a:pt x="6580895" y="661003"/>
                </a:cubicBezTo>
                <a:cubicBezTo>
                  <a:pt x="6580895" y="645838"/>
                  <a:pt x="6577779" y="635296"/>
                  <a:pt x="6571547" y="629375"/>
                </a:cubicBezTo>
                <a:cubicBezTo>
                  <a:pt x="6565314" y="623454"/>
                  <a:pt x="6553473" y="620494"/>
                  <a:pt x="6536023" y="620494"/>
                </a:cubicBezTo>
                <a:close/>
                <a:moveTo>
                  <a:pt x="4920894" y="610834"/>
                </a:moveTo>
                <a:cubicBezTo>
                  <a:pt x="4913208" y="610834"/>
                  <a:pt x="4906872" y="611146"/>
                  <a:pt x="4901886" y="611769"/>
                </a:cubicBezTo>
                <a:cubicBezTo>
                  <a:pt x="4896900" y="612392"/>
                  <a:pt x="4892901" y="613275"/>
                  <a:pt x="4889889" y="614418"/>
                </a:cubicBezTo>
                <a:cubicBezTo>
                  <a:pt x="4886877" y="615560"/>
                  <a:pt x="4884799" y="616963"/>
                  <a:pt x="4883657" y="618625"/>
                </a:cubicBezTo>
                <a:cubicBezTo>
                  <a:pt x="4882514" y="620286"/>
                  <a:pt x="4881943" y="622156"/>
                  <a:pt x="4881943" y="624234"/>
                </a:cubicBezTo>
                <a:lnTo>
                  <a:pt x="4881943" y="774741"/>
                </a:lnTo>
                <a:cubicBezTo>
                  <a:pt x="4869479" y="762484"/>
                  <a:pt x="4856910" y="753188"/>
                  <a:pt x="4844238" y="746852"/>
                </a:cubicBezTo>
                <a:cubicBezTo>
                  <a:pt x="4831566" y="740516"/>
                  <a:pt x="4817440" y="737348"/>
                  <a:pt x="4801859" y="737348"/>
                </a:cubicBezTo>
                <a:cubicBezTo>
                  <a:pt x="4782124" y="737348"/>
                  <a:pt x="4764674" y="741087"/>
                  <a:pt x="4749509" y="748565"/>
                </a:cubicBezTo>
                <a:cubicBezTo>
                  <a:pt x="4734344" y="756044"/>
                  <a:pt x="4721672" y="766743"/>
                  <a:pt x="4711493" y="780661"/>
                </a:cubicBezTo>
                <a:cubicBezTo>
                  <a:pt x="4701314" y="794580"/>
                  <a:pt x="4693575" y="811407"/>
                  <a:pt x="4688278" y="831142"/>
                </a:cubicBezTo>
                <a:cubicBezTo>
                  <a:pt x="4682981" y="850877"/>
                  <a:pt x="4680332" y="873105"/>
                  <a:pt x="4680332" y="897826"/>
                </a:cubicBezTo>
                <a:cubicBezTo>
                  <a:pt x="4680332" y="918392"/>
                  <a:pt x="4682410" y="937972"/>
                  <a:pt x="4686564" y="956564"/>
                </a:cubicBezTo>
                <a:cubicBezTo>
                  <a:pt x="4690719" y="975157"/>
                  <a:pt x="4697418" y="991413"/>
                  <a:pt x="4706663" y="1005331"/>
                </a:cubicBezTo>
                <a:cubicBezTo>
                  <a:pt x="4715907" y="1019250"/>
                  <a:pt x="4727852" y="1030312"/>
                  <a:pt x="4742498" y="1038518"/>
                </a:cubicBezTo>
                <a:cubicBezTo>
                  <a:pt x="4757144" y="1046723"/>
                  <a:pt x="4775061" y="1050826"/>
                  <a:pt x="4796251" y="1050826"/>
                </a:cubicBezTo>
                <a:cubicBezTo>
                  <a:pt x="4815362" y="1050826"/>
                  <a:pt x="4832761" y="1046567"/>
                  <a:pt x="4848445" y="1038050"/>
                </a:cubicBezTo>
                <a:cubicBezTo>
                  <a:pt x="4864129" y="1029533"/>
                  <a:pt x="4879138" y="1017588"/>
                  <a:pt x="4893472" y="1002215"/>
                </a:cubicBezTo>
                <a:lnTo>
                  <a:pt x="4893472" y="1033064"/>
                </a:lnTo>
                <a:cubicBezTo>
                  <a:pt x="4893472" y="1035349"/>
                  <a:pt x="4894044" y="1037271"/>
                  <a:pt x="4895186" y="1038829"/>
                </a:cubicBezTo>
                <a:cubicBezTo>
                  <a:pt x="4896329" y="1040387"/>
                  <a:pt x="4898199" y="1041686"/>
                  <a:pt x="4900795" y="1042724"/>
                </a:cubicBezTo>
                <a:cubicBezTo>
                  <a:pt x="4903392" y="1043763"/>
                  <a:pt x="4906768" y="1044490"/>
                  <a:pt x="4910923" y="1044905"/>
                </a:cubicBezTo>
                <a:cubicBezTo>
                  <a:pt x="4915077" y="1045321"/>
                  <a:pt x="4920479" y="1045529"/>
                  <a:pt x="4927126" y="1045529"/>
                </a:cubicBezTo>
                <a:cubicBezTo>
                  <a:pt x="4933358" y="1045529"/>
                  <a:pt x="4938604" y="1045321"/>
                  <a:pt x="4942863" y="1044905"/>
                </a:cubicBezTo>
                <a:cubicBezTo>
                  <a:pt x="4947121" y="1044490"/>
                  <a:pt x="4950497" y="1043763"/>
                  <a:pt x="4952990" y="1042724"/>
                </a:cubicBezTo>
                <a:cubicBezTo>
                  <a:pt x="4955483" y="1041686"/>
                  <a:pt x="4957249" y="1040387"/>
                  <a:pt x="4958287" y="1038829"/>
                </a:cubicBezTo>
                <a:cubicBezTo>
                  <a:pt x="4959326" y="1037271"/>
                  <a:pt x="4959845" y="1035349"/>
                  <a:pt x="4959845" y="1033064"/>
                </a:cubicBezTo>
                <a:lnTo>
                  <a:pt x="4959845" y="624234"/>
                </a:lnTo>
                <a:cubicBezTo>
                  <a:pt x="4959845" y="622156"/>
                  <a:pt x="4959222" y="620286"/>
                  <a:pt x="4957976" y="618625"/>
                </a:cubicBezTo>
                <a:cubicBezTo>
                  <a:pt x="4956729" y="616963"/>
                  <a:pt x="4954652" y="615560"/>
                  <a:pt x="4951743" y="614418"/>
                </a:cubicBezTo>
                <a:cubicBezTo>
                  <a:pt x="4948835" y="613275"/>
                  <a:pt x="4944888" y="612392"/>
                  <a:pt x="4939902" y="611769"/>
                </a:cubicBezTo>
                <a:cubicBezTo>
                  <a:pt x="4934916" y="611146"/>
                  <a:pt x="4928581" y="610834"/>
                  <a:pt x="4920894" y="610834"/>
                </a:cubicBezTo>
                <a:close/>
                <a:moveTo>
                  <a:pt x="3408852" y="607407"/>
                </a:moveTo>
                <a:cubicBezTo>
                  <a:pt x="3392025" y="607407"/>
                  <a:pt x="3377432" y="609796"/>
                  <a:pt x="3365071" y="614574"/>
                </a:cubicBezTo>
                <a:cubicBezTo>
                  <a:pt x="3352710" y="619352"/>
                  <a:pt x="3342531" y="626467"/>
                  <a:pt x="3334533" y="635919"/>
                </a:cubicBezTo>
                <a:cubicBezTo>
                  <a:pt x="3326535" y="645371"/>
                  <a:pt x="3320667" y="657212"/>
                  <a:pt x="3316927" y="671442"/>
                </a:cubicBezTo>
                <a:cubicBezTo>
                  <a:pt x="3313188" y="685672"/>
                  <a:pt x="3311318" y="702240"/>
                  <a:pt x="3311318" y="721144"/>
                </a:cubicBezTo>
                <a:lnTo>
                  <a:pt x="3311318" y="744515"/>
                </a:lnTo>
                <a:lnTo>
                  <a:pt x="3276729" y="744515"/>
                </a:lnTo>
                <a:cubicBezTo>
                  <a:pt x="3274652" y="744515"/>
                  <a:pt x="3272834" y="745034"/>
                  <a:pt x="3271276" y="746073"/>
                </a:cubicBezTo>
                <a:cubicBezTo>
                  <a:pt x="3269718" y="747111"/>
                  <a:pt x="3268472" y="748825"/>
                  <a:pt x="3267537" y="751214"/>
                </a:cubicBezTo>
                <a:cubicBezTo>
                  <a:pt x="3266602" y="753603"/>
                  <a:pt x="3265875" y="756875"/>
                  <a:pt x="3265356" y="761030"/>
                </a:cubicBezTo>
                <a:cubicBezTo>
                  <a:pt x="3264836" y="765185"/>
                  <a:pt x="3264577" y="770274"/>
                  <a:pt x="3264577" y="776299"/>
                </a:cubicBezTo>
                <a:cubicBezTo>
                  <a:pt x="3264577" y="787724"/>
                  <a:pt x="3265564" y="795878"/>
                  <a:pt x="3267537" y="800760"/>
                </a:cubicBezTo>
                <a:cubicBezTo>
                  <a:pt x="3269511" y="805642"/>
                  <a:pt x="3272471" y="808083"/>
                  <a:pt x="3276418" y="808083"/>
                </a:cubicBezTo>
                <a:lnTo>
                  <a:pt x="3311318" y="808083"/>
                </a:lnTo>
                <a:lnTo>
                  <a:pt x="3311318" y="1033064"/>
                </a:lnTo>
                <a:cubicBezTo>
                  <a:pt x="3311318" y="1035142"/>
                  <a:pt x="3311890" y="1036960"/>
                  <a:pt x="3313032" y="1038518"/>
                </a:cubicBezTo>
                <a:cubicBezTo>
                  <a:pt x="3314175" y="1040076"/>
                  <a:pt x="3316252" y="1041374"/>
                  <a:pt x="3319264" y="1042413"/>
                </a:cubicBezTo>
                <a:cubicBezTo>
                  <a:pt x="3322277" y="1043451"/>
                  <a:pt x="3326327" y="1044230"/>
                  <a:pt x="3331417" y="1044750"/>
                </a:cubicBezTo>
                <a:cubicBezTo>
                  <a:pt x="3336507" y="1045269"/>
                  <a:pt x="3342791" y="1045529"/>
                  <a:pt x="3350269" y="1045529"/>
                </a:cubicBezTo>
                <a:cubicBezTo>
                  <a:pt x="3357748" y="1045529"/>
                  <a:pt x="3364084" y="1045269"/>
                  <a:pt x="3369277" y="1044750"/>
                </a:cubicBezTo>
                <a:cubicBezTo>
                  <a:pt x="3374471" y="1044230"/>
                  <a:pt x="3378522" y="1043451"/>
                  <a:pt x="3381430" y="1042413"/>
                </a:cubicBezTo>
                <a:cubicBezTo>
                  <a:pt x="3384339" y="1041374"/>
                  <a:pt x="3386416" y="1040076"/>
                  <a:pt x="3387662" y="1038518"/>
                </a:cubicBezTo>
                <a:cubicBezTo>
                  <a:pt x="3388909" y="1036960"/>
                  <a:pt x="3389532" y="1035142"/>
                  <a:pt x="3389532" y="1033064"/>
                </a:cubicBezTo>
                <a:lnTo>
                  <a:pt x="3389532" y="808083"/>
                </a:lnTo>
                <a:lnTo>
                  <a:pt x="3440324" y="808083"/>
                </a:lnTo>
                <a:cubicBezTo>
                  <a:pt x="3444271" y="808083"/>
                  <a:pt x="3447284" y="805642"/>
                  <a:pt x="3449361" y="800760"/>
                </a:cubicBezTo>
                <a:cubicBezTo>
                  <a:pt x="3451438" y="795878"/>
                  <a:pt x="3452477" y="787724"/>
                  <a:pt x="3452477" y="776299"/>
                </a:cubicBezTo>
                <a:cubicBezTo>
                  <a:pt x="3452477" y="770274"/>
                  <a:pt x="3452217" y="765185"/>
                  <a:pt x="3451698" y="761030"/>
                </a:cubicBezTo>
                <a:cubicBezTo>
                  <a:pt x="3451178" y="756875"/>
                  <a:pt x="3450399" y="753603"/>
                  <a:pt x="3449361" y="751214"/>
                </a:cubicBezTo>
                <a:cubicBezTo>
                  <a:pt x="3448322" y="748825"/>
                  <a:pt x="3447024" y="747111"/>
                  <a:pt x="3445466" y="746073"/>
                </a:cubicBezTo>
                <a:cubicBezTo>
                  <a:pt x="3443908" y="745034"/>
                  <a:pt x="3442194" y="744515"/>
                  <a:pt x="3440324" y="744515"/>
                </a:cubicBezTo>
                <a:lnTo>
                  <a:pt x="3389532" y="744515"/>
                </a:lnTo>
                <a:lnTo>
                  <a:pt x="3389532" y="718963"/>
                </a:lnTo>
                <a:cubicBezTo>
                  <a:pt x="3389532" y="710030"/>
                  <a:pt x="3390155" y="702499"/>
                  <a:pt x="3391401" y="696371"/>
                </a:cubicBezTo>
                <a:cubicBezTo>
                  <a:pt x="3392648" y="690243"/>
                  <a:pt x="3394622" y="685257"/>
                  <a:pt x="3397322" y="681414"/>
                </a:cubicBezTo>
                <a:cubicBezTo>
                  <a:pt x="3400023" y="677571"/>
                  <a:pt x="3403399" y="674766"/>
                  <a:pt x="3407450" y="673000"/>
                </a:cubicBezTo>
                <a:cubicBezTo>
                  <a:pt x="3411501" y="671234"/>
                  <a:pt x="3416330" y="670352"/>
                  <a:pt x="3421939" y="670352"/>
                </a:cubicBezTo>
                <a:cubicBezTo>
                  <a:pt x="3426718" y="670352"/>
                  <a:pt x="3430872" y="670715"/>
                  <a:pt x="3434404" y="671442"/>
                </a:cubicBezTo>
                <a:cubicBezTo>
                  <a:pt x="3437935" y="672169"/>
                  <a:pt x="3441000" y="672948"/>
                  <a:pt x="3443596" y="673779"/>
                </a:cubicBezTo>
                <a:cubicBezTo>
                  <a:pt x="3446193" y="674610"/>
                  <a:pt x="3448374" y="675389"/>
                  <a:pt x="3450140" y="676116"/>
                </a:cubicBezTo>
                <a:cubicBezTo>
                  <a:pt x="3451906" y="676843"/>
                  <a:pt x="3453516" y="677207"/>
                  <a:pt x="3454969" y="677207"/>
                </a:cubicBezTo>
                <a:cubicBezTo>
                  <a:pt x="3456216" y="677207"/>
                  <a:pt x="3457359" y="676843"/>
                  <a:pt x="3458398" y="676116"/>
                </a:cubicBezTo>
                <a:cubicBezTo>
                  <a:pt x="3459436" y="675389"/>
                  <a:pt x="3460371" y="674039"/>
                  <a:pt x="3461202" y="672065"/>
                </a:cubicBezTo>
                <a:cubicBezTo>
                  <a:pt x="3462033" y="670092"/>
                  <a:pt x="3462656" y="667287"/>
                  <a:pt x="3463071" y="663652"/>
                </a:cubicBezTo>
                <a:cubicBezTo>
                  <a:pt x="3463487" y="660017"/>
                  <a:pt x="3463695" y="655187"/>
                  <a:pt x="3463695" y="649162"/>
                </a:cubicBezTo>
                <a:cubicBezTo>
                  <a:pt x="3463695" y="643138"/>
                  <a:pt x="3463487" y="638100"/>
                  <a:pt x="3463071" y="634049"/>
                </a:cubicBezTo>
                <a:cubicBezTo>
                  <a:pt x="3462656" y="629998"/>
                  <a:pt x="3461981" y="626674"/>
                  <a:pt x="3461046" y="624078"/>
                </a:cubicBezTo>
                <a:cubicBezTo>
                  <a:pt x="3460112" y="621481"/>
                  <a:pt x="3458917" y="619507"/>
                  <a:pt x="3457462" y="618157"/>
                </a:cubicBezTo>
                <a:cubicBezTo>
                  <a:pt x="3456009" y="616807"/>
                  <a:pt x="3453204" y="615353"/>
                  <a:pt x="3449049" y="613795"/>
                </a:cubicBezTo>
                <a:cubicBezTo>
                  <a:pt x="3444894" y="612237"/>
                  <a:pt x="3439181" y="610782"/>
                  <a:pt x="3431911" y="609432"/>
                </a:cubicBezTo>
                <a:cubicBezTo>
                  <a:pt x="3424640" y="608082"/>
                  <a:pt x="3416953" y="607407"/>
                  <a:pt x="3408852" y="607407"/>
                </a:cubicBezTo>
                <a:close/>
                <a:moveTo>
                  <a:pt x="0" y="0"/>
                </a:moveTo>
                <a:lnTo>
                  <a:pt x="9188450" y="0"/>
                </a:lnTo>
                <a:lnTo>
                  <a:pt x="9188450" y="2232819"/>
                </a:lnTo>
                <a:lnTo>
                  <a:pt x="0" y="2232819"/>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Tree>
    <p:extLst>
      <p:ext uri="{BB962C8B-B14F-4D97-AF65-F5344CB8AC3E}">
        <p14:creationId xmlns:p14="http://schemas.microsoft.com/office/powerpoint/2010/main" val="37511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00" t="43744" r="22211" b="16868"/>
          <a:stretch/>
        </p:blipFill>
        <p:spPr bwMode="auto">
          <a:xfrm>
            <a:off x="-618069" y="-61913"/>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172296" y="2053237"/>
            <a:ext cx="5143500" cy="1343025"/>
          </a:xfrm>
        </p:spPr>
        <p:txBody>
          <a:bodyPr/>
          <a:lstStyle/>
          <a:p>
            <a:r>
              <a:rPr lang="en-US" altLang="zh-CN" b="1">
                <a:solidFill>
                  <a:schemeClr val="bg1"/>
                </a:solidFill>
              </a:rPr>
              <a:t>Theory and Algorithms</a:t>
            </a:r>
            <a:endParaRPr lang="en-SG" b="1">
              <a:solidFill>
                <a:schemeClr val="bg1"/>
              </a:solidFill>
            </a:endParaRPr>
          </a:p>
        </p:txBody>
      </p:sp>
    </p:spTree>
    <p:extLst>
      <p:ext uri="{BB962C8B-B14F-4D97-AF65-F5344CB8AC3E}">
        <p14:creationId xmlns:p14="http://schemas.microsoft.com/office/powerpoint/2010/main" val="1449368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45" t="14291" r="39" b="63294"/>
          <a:stretch/>
        </p:blipFill>
        <p:spPr bwMode="auto">
          <a:xfrm>
            <a:off x="-745069" y="-173038"/>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3886200" y="2265362"/>
            <a:ext cx="5143500" cy="1343025"/>
          </a:xfrm>
        </p:spPr>
        <p:txBody>
          <a:bodyPr/>
          <a:lstStyle/>
          <a:p>
            <a:r>
              <a:rPr lang="en-US" altLang="zh-CN" b="1"/>
              <a:t>Data-Driven</a:t>
            </a:r>
            <a:br>
              <a:rPr lang="en-US" altLang="zh-CN" b="1"/>
            </a:br>
            <a:r>
              <a:rPr lang="en-US" altLang="zh-CN" b="1"/>
              <a:t> Insights</a:t>
            </a:r>
            <a:endParaRPr lang="en-SG" b="1"/>
          </a:p>
        </p:txBody>
      </p:sp>
    </p:spTree>
    <p:extLst>
      <p:ext uri="{BB962C8B-B14F-4D97-AF65-F5344CB8AC3E}">
        <p14:creationId xmlns:p14="http://schemas.microsoft.com/office/powerpoint/2010/main" val="2123992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3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24F58-C205-9FDF-B060-683607343E47}"/>
              </a:ext>
            </a:extLst>
          </p:cNvPr>
          <p:cNvSpPr>
            <a:spLocks noGrp="1"/>
          </p:cNvSpPr>
          <p:nvPr>
            <p:ph type="title"/>
          </p:nvPr>
        </p:nvSpPr>
        <p:spPr>
          <a:xfrm>
            <a:off x="628650" y="304270"/>
            <a:ext cx="2862072" cy="1615064"/>
          </a:xfrm>
        </p:spPr>
        <p:txBody>
          <a:bodyPr>
            <a:normAutofit/>
          </a:bodyPr>
          <a:lstStyle/>
          <a:p>
            <a:r>
              <a:rPr lang="en-SG"/>
              <a:t>Insights</a:t>
            </a:r>
          </a:p>
        </p:txBody>
      </p:sp>
      <p:sp>
        <p:nvSpPr>
          <p:cNvPr id="3" name="Content Placeholder 2">
            <a:extLst>
              <a:ext uri="{FF2B5EF4-FFF2-40B4-BE49-F238E27FC236}">
                <a16:creationId xmlns:a16="http://schemas.microsoft.com/office/drawing/2014/main" id="{4E0CA2D6-F774-AC67-CA11-F880AF1577D1}"/>
              </a:ext>
            </a:extLst>
          </p:cNvPr>
          <p:cNvSpPr>
            <a:spLocks noGrp="1"/>
          </p:cNvSpPr>
          <p:nvPr>
            <p:ph idx="1"/>
          </p:nvPr>
        </p:nvSpPr>
        <p:spPr>
          <a:xfrm>
            <a:off x="628650" y="2068824"/>
            <a:ext cx="2862072" cy="3078644"/>
          </a:xfrm>
        </p:spPr>
        <p:txBody>
          <a:bodyPr>
            <a:normAutofit/>
          </a:bodyPr>
          <a:lstStyle/>
          <a:p>
            <a:r>
              <a:rPr lang="en-SG" sz="1600"/>
              <a:t>Random Forest classifier produces the best accuracy of 86.76%, and when implemented to actual prediction(unlabeled data for prediction), we achieved an overall score of 76.8 on kaggle </a:t>
            </a:r>
          </a:p>
          <a:p>
            <a:r>
              <a:rPr lang="en-SG" sz="1600"/>
              <a:t>Our attempts may offer further suggestions on improving surviving rates for sea disasters</a:t>
            </a:r>
          </a:p>
        </p:txBody>
      </p:sp>
      <p:pic>
        <p:nvPicPr>
          <p:cNvPr id="1026" name="Picture 2" descr="maritime disasters | Zeymarine">
            <a:extLst>
              <a:ext uri="{FF2B5EF4-FFF2-40B4-BE49-F238E27FC236}">
                <a16:creationId xmlns:a16="http://schemas.microsoft.com/office/drawing/2014/main" id="{AE4D2928-949C-D93C-2902-58F2103A7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98" r="-3" b="11316"/>
          <a:stretch/>
        </p:blipFill>
        <p:spPr bwMode="auto">
          <a:xfrm>
            <a:off x="3678237" y="-3"/>
            <a:ext cx="5465763" cy="3078643"/>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4C71670-FE2B-4589-657F-95238DBD2F09}"/>
              </a:ext>
            </a:extLst>
          </p:cNvPr>
          <p:cNvPicPr>
            <a:picLocks noChangeAspect="1"/>
          </p:cNvPicPr>
          <p:nvPr/>
        </p:nvPicPr>
        <p:blipFill rotWithShape="1">
          <a:blip r:embed="rId3"/>
          <a:srcRect r="70981"/>
          <a:stretch/>
        </p:blipFill>
        <p:spPr>
          <a:xfrm>
            <a:off x="4348676" y="3385896"/>
            <a:ext cx="1892485" cy="1639005"/>
          </a:xfrm>
          <a:prstGeom prst="rect">
            <a:avLst/>
          </a:prstGeom>
        </p:spPr>
      </p:pic>
      <p:pic>
        <p:nvPicPr>
          <p:cNvPr id="10" name="图片 9">
            <a:extLst>
              <a:ext uri="{FF2B5EF4-FFF2-40B4-BE49-F238E27FC236}">
                <a16:creationId xmlns:a16="http://schemas.microsoft.com/office/drawing/2014/main" id="{6D08965C-9C96-3B12-0CF1-30A86C319F2A}"/>
              </a:ext>
            </a:extLst>
          </p:cNvPr>
          <p:cNvPicPr>
            <a:picLocks noChangeAspect="1"/>
          </p:cNvPicPr>
          <p:nvPr/>
        </p:nvPicPr>
        <p:blipFill rotWithShape="1">
          <a:blip r:embed="rId3"/>
          <a:srcRect l="71080" r="-99"/>
          <a:stretch/>
        </p:blipFill>
        <p:spPr>
          <a:xfrm>
            <a:off x="6140265" y="3385896"/>
            <a:ext cx="1892485" cy="1639005"/>
          </a:xfrm>
          <a:prstGeom prst="rect">
            <a:avLst/>
          </a:prstGeom>
        </p:spPr>
      </p:pic>
    </p:spTree>
    <p:extLst>
      <p:ext uri="{BB962C8B-B14F-4D97-AF65-F5344CB8AC3E}">
        <p14:creationId xmlns:p14="http://schemas.microsoft.com/office/powerpoint/2010/main" val="1601138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5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pdates: TensorFlow Decision Forests is production ready — The TensorFlow  Blog">
            <a:extLst>
              <a:ext uri="{FF2B5EF4-FFF2-40B4-BE49-F238E27FC236}">
                <a16:creationId xmlns:a16="http://schemas.microsoft.com/office/drawing/2014/main" id="{6524C97F-AB42-BCE3-C80A-BCD00B1CBB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59" b="2"/>
          <a:stretch/>
        </p:blipFill>
        <p:spPr bwMode="auto">
          <a:xfrm>
            <a:off x="3662268" y="10"/>
            <a:ext cx="5481732" cy="2804150"/>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How Cross-Validation Works In Machine Learning - Dataaspirant">
            <a:extLst>
              <a:ext uri="{FF2B5EF4-FFF2-40B4-BE49-F238E27FC236}">
                <a16:creationId xmlns:a16="http://schemas.microsoft.com/office/drawing/2014/main" id="{79D71393-1754-4064-189E-2588D7DCA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19092" r="15225"/>
          <a:stretch/>
        </p:blipFill>
        <p:spPr bwMode="auto">
          <a:xfrm>
            <a:off x="3581400" y="3053962"/>
            <a:ext cx="5562600" cy="2661038"/>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78" name="Freeform: Shape 205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715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5715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ED24F58-C205-9FDF-B060-683607343E47}"/>
              </a:ext>
            </a:extLst>
          </p:cNvPr>
          <p:cNvSpPr>
            <a:spLocks noGrp="1"/>
          </p:cNvSpPr>
          <p:nvPr>
            <p:ph type="title"/>
          </p:nvPr>
        </p:nvSpPr>
        <p:spPr>
          <a:xfrm>
            <a:off x="336042" y="716280"/>
            <a:ext cx="3624601" cy="1036320"/>
          </a:xfrm>
        </p:spPr>
        <p:txBody>
          <a:bodyPr>
            <a:normAutofit/>
          </a:bodyPr>
          <a:lstStyle/>
          <a:p>
            <a:r>
              <a:rPr lang="en-SG" sz="2700" dirty="0"/>
              <a:t>Further to Improve</a:t>
            </a:r>
          </a:p>
        </p:txBody>
      </p:sp>
      <p:sp>
        <p:nvSpPr>
          <p:cNvPr id="2079" name="Rectangle 206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0120"/>
            <a:ext cx="96012" cy="544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80" name="Rectangle 206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1828800"/>
            <a:ext cx="3669030" cy="15240"/>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1" name="Rectangle 2066">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1828800"/>
            <a:ext cx="3669030" cy="1524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E0CA2D6-F774-AC67-CA11-F880AF1577D1}"/>
              </a:ext>
            </a:extLst>
          </p:cNvPr>
          <p:cNvSpPr>
            <a:spLocks noGrp="1"/>
          </p:cNvSpPr>
          <p:nvPr>
            <p:ph idx="1"/>
          </p:nvPr>
        </p:nvSpPr>
        <p:spPr>
          <a:xfrm>
            <a:off x="336042" y="2093842"/>
            <a:ext cx="3624602" cy="3053626"/>
          </a:xfrm>
        </p:spPr>
        <p:txBody>
          <a:bodyPr>
            <a:normAutofit/>
          </a:bodyPr>
          <a:lstStyle/>
          <a:p>
            <a:r>
              <a:rPr lang="en-SG" sz="1600"/>
              <a:t>Usage of TensorFlow Decision Forests  to train a baseline Gradient Boosted Trees Model </a:t>
            </a:r>
          </a:p>
          <a:p>
            <a:r>
              <a:rPr lang="en-SG" sz="1600"/>
              <a:t> Implement stacking of different models to refine predictions based on the strengths of individual models.</a:t>
            </a:r>
          </a:p>
          <a:p>
            <a:r>
              <a:rPr lang="en-SG" sz="1600"/>
              <a:t>Use more robust cross-validation techniques like StratifiedKFold or TimeSeriesSplit to ensure the model's performance is consistent across different subsets of data.</a:t>
            </a:r>
          </a:p>
        </p:txBody>
      </p:sp>
    </p:spTree>
    <p:extLst>
      <p:ext uri="{BB962C8B-B14F-4D97-AF65-F5344CB8AC3E}">
        <p14:creationId xmlns:p14="http://schemas.microsoft.com/office/powerpoint/2010/main" val="2605276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45" t="14291" r="39" b="63294"/>
          <a:stretch/>
        </p:blipFill>
        <p:spPr bwMode="auto">
          <a:xfrm>
            <a:off x="-745069" y="-173038"/>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3886200" y="2265362"/>
            <a:ext cx="5143500" cy="1343025"/>
          </a:xfrm>
        </p:spPr>
        <p:txBody>
          <a:bodyPr/>
          <a:lstStyle/>
          <a:p>
            <a:r>
              <a:rPr lang="en-US" altLang="zh-CN" b="1"/>
              <a:t>Data-Driven</a:t>
            </a:r>
            <a:br>
              <a:rPr lang="en-US" altLang="zh-CN" b="1"/>
            </a:br>
            <a:r>
              <a:rPr lang="en-US" altLang="zh-CN" b="1"/>
              <a:t> Insights</a:t>
            </a:r>
            <a:endParaRPr lang="en-SG" b="1"/>
          </a:p>
        </p:txBody>
      </p:sp>
    </p:spTree>
    <p:extLst>
      <p:ext uri="{BB962C8B-B14F-4D97-AF65-F5344CB8AC3E}">
        <p14:creationId xmlns:p14="http://schemas.microsoft.com/office/powerpoint/2010/main" val="2921236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69" name="Rectangle 20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4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0000"/>
          <a:stretch/>
        </p:blipFill>
        <p:spPr bwMode="auto">
          <a:xfrm>
            <a:off x="20" y="10"/>
            <a:ext cx="9143980" cy="5714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1552575" y="1762125"/>
            <a:ext cx="5819775" cy="1514075"/>
          </a:xfrm>
        </p:spPr>
        <p:txBody>
          <a:bodyPr>
            <a:normAutofit/>
          </a:bodyPr>
          <a:lstStyle/>
          <a:p>
            <a:r>
              <a:rPr lang="en-US" altLang="zh-CN" sz="8500">
                <a:ln w="0"/>
                <a:solidFill>
                  <a:schemeClr val="tx1">
                    <a:lumMod val="75000"/>
                  </a:schemeClr>
                </a:solidFill>
                <a:effectLst>
                  <a:reflection blurRad="6350" stA="53000" endA="300" endPos="35500" dir="5400000" sy="-90000" algn="bl" rotWithShape="0"/>
                </a:effectLst>
              </a:rPr>
              <a:t>THANK YOU</a:t>
            </a:r>
            <a:endParaRPr lang="en-SG" sz="8500">
              <a:ln w="0"/>
              <a:solidFill>
                <a:schemeClr val="tx1">
                  <a:lumMod val="7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2626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194A6B0C-8C4F-4A54-A0D6-AE5994815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A629F80-8E72-B7E3-5C6A-E20EB6072AB9}"/>
              </a:ext>
            </a:extLst>
          </p:cNvPr>
          <p:cNvSpPr>
            <a:spLocks noGrp="1"/>
          </p:cNvSpPr>
          <p:nvPr>
            <p:ph type="ctrTitle"/>
          </p:nvPr>
        </p:nvSpPr>
        <p:spPr>
          <a:xfrm>
            <a:off x="761268" y="1129015"/>
            <a:ext cx="7756464" cy="2231970"/>
          </a:xfrm>
        </p:spPr>
        <p:txBody>
          <a:bodyPr>
            <a:normAutofit/>
          </a:bodyPr>
          <a:lstStyle/>
          <a:p>
            <a:pPr algn="r"/>
            <a:r>
              <a:rPr lang="en-SG" sz="2300">
                <a:solidFill>
                  <a:schemeClr val="bg1"/>
                </a:solidFill>
              </a:rPr>
              <a:t>Titanic Wallpaper image. (2021, January 1). ModDB. </a:t>
            </a:r>
            <a:r>
              <a:rPr lang="en-SG" sz="2300">
                <a:solidFill>
                  <a:schemeClr val="bg1"/>
                </a:solidFill>
                <a:hlinkClick r:id="rId2"/>
              </a:rPr>
              <a:t>https://www.moddb.com/mods/mafia-titanic-mod/images/titanic-wallpaper</a:t>
            </a:r>
            <a:br>
              <a:rPr lang="en-SG" sz="2300">
                <a:solidFill>
                  <a:schemeClr val="bg1"/>
                </a:solidFill>
              </a:rPr>
            </a:br>
            <a:r>
              <a:rPr lang="en-SG" sz="2300">
                <a:solidFill>
                  <a:schemeClr val="bg1"/>
                </a:solidFill>
              </a:rPr>
              <a:t>Titanic - Machine Learning from Disaster | Kaggle. (1912, April 14). Retrieved April 24, 2024, from </a:t>
            </a:r>
            <a:r>
              <a:rPr lang="en-SG" sz="2300">
                <a:solidFill>
                  <a:schemeClr val="bg1"/>
                </a:solidFill>
                <a:hlinkClick r:id="rId3"/>
              </a:rPr>
              <a:t>https://www.kaggle.com/competitions/titanic</a:t>
            </a:r>
            <a:endParaRPr lang="en-SG" sz="2300">
              <a:solidFill>
                <a:schemeClr val="bg1"/>
              </a:solidFill>
            </a:endParaRPr>
          </a:p>
        </p:txBody>
      </p:sp>
      <p:sp>
        <p:nvSpPr>
          <p:cNvPr id="3" name="Title 1">
            <a:extLst>
              <a:ext uri="{FF2B5EF4-FFF2-40B4-BE49-F238E27FC236}">
                <a16:creationId xmlns:a16="http://schemas.microsoft.com/office/drawing/2014/main" id="{79184C4A-9C34-9660-9300-A776D6AC2DF3}"/>
              </a:ext>
            </a:extLst>
          </p:cNvPr>
          <p:cNvSpPr txBox="1">
            <a:spLocks/>
          </p:cNvSpPr>
          <p:nvPr/>
        </p:nvSpPr>
        <p:spPr>
          <a:xfrm>
            <a:off x="3262713" y="3678483"/>
            <a:ext cx="5255018" cy="737115"/>
          </a:xfrm>
          <a:prstGeom prst="rect">
            <a:avLst/>
          </a:prstGeom>
        </p:spPr>
        <p:txBody>
          <a:bodyPr vert="horz" lIns="91440" tIns="45720" rIns="91440" bIns="45720" rtlCol="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r">
              <a:spcAft>
                <a:spcPts val="600"/>
              </a:spcAft>
            </a:pPr>
            <a:r>
              <a:rPr lang="en-SG">
                <a:solidFill>
                  <a:schemeClr val="bg1"/>
                </a:solidFill>
              </a:rPr>
              <a:t>References</a:t>
            </a:r>
          </a:p>
        </p:txBody>
      </p:sp>
      <p:sp>
        <p:nvSpPr>
          <p:cNvPr id="22" name="Freeform: Shape 10">
            <a:extLst>
              <a:ext uri="{FF2B5EF4-FFF2-40B4-BE49-F238E27FC236}">
                <a16:creationId xmlns:a16="http://schemas.microsoft.com/office/drawing/2014/main" id="{A429DF74-9E63-4789-8989-B67CD7010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47938" y="2547937"/>
            <a:ext cx="5715000" cy="619124"/>
          </a:xfrm>
          <a:custGeom>
            <a:avLst/>
            <a:gdLst>
              <a:gd name="connsiteX0" fmla="*/ 6742558 w 6858000"/>
              <a:gd name="connsiteY0" fmla="*/ 499736 h 825498"/>
              <a:gd name="connsiteX1" fmla="*/ 6812057 w 6858000"/>
              <a:gd name="connsiteY1" fmla="*/ 519211 h 825498"/>
              <a:gd name="connsiteX2" fmla="*/ 6776799 w 6858000"/>
              <a:gd name="connsiteY2" fmla="*/ 514438 h 825498"/>
              <a:gd name="connsiteX3" fmla="*/ 6625227 w 6858000"/>
              <a:gd name="connsiteY3" fmla="*/ 507591 h 825498"/>
              <a:gd name="connsiteX4" fmla="*/ 6662536 w 6858000"/>
              <a:gd name="connsiteY4" fmla="*/ 500498 h 825498"/>
              <a:gd name="connsiteX5" fmla="*/ 6645552 w 6858000"/>
              <a:gd name="connsiteY5" fmla="*/ 507580 h 825498"/>
              <a:gd name="connsiteX6" fmla="*/ 6513012 w 6858000"/>
              <a:gd name="connsiteY6" fmla="*/ 515082 h 825498"/>
              <a:gd name="connsiteX7" fmla="*/ 6546191 w 6858000"/>
              <a:gd name="connsiteY7" fmla="*/ 496279 h 825498"/>
              <a:gd name="connsiteX8" fmla="*/ 6521803 w 6858000"/>
              <a:gd name="connsiteY8" fmla="*/ 512615 h 825498"/>
              <a:gd name="connsiteX9" fmla="*/ 5935958 w 6858000"/>
              <a:gd name="connsiteY9" fmla="*/ 643374 h 825498"/>
              <a:gd name="connsiteX10" fmla="*/ 5993267 w 6858000"/>
              <a:gd name="connsiteY10" fmla="*/ 639757 h 825498"/>
              <a:gd name="connsiteX11" fmla="*/ 5964477 w 6858000"/>
              <a:gd name="connsiteY11" fmla="*/ 643207 h 825498"/>
              <a:gd name="connsiteX12" fmla="*/ 5883762 w 6858000"/>
              <a:gd name="connsiteY12" fmla="*/ 625473 h 825498"/>
              <a:gd name="connsiteX13" fmla="*/ 5935941 w 6858000"/>
              <a:gd name="connsiteY13" fmla="*/ 643372 h 825498"/>
              <a:gd name="connsiteX14" fmla="*/ 5909350 w 6858000"/>
              <a:gd name="connsiteY14" fmla="*/ 636492 h 825498"/>
              <a:gd name="connsiteX15" fmla="*/ 5507674 w 6858000"/>
              <a:gd name="connsiteY15" fmla="*/ 462345 h 825498"/>
              <a:gd name="connsiteX16" fmla="*/ 5531687 w 6858000"/>
              <a:gd name="connsiteY16" fmla="*/ 451730 h 825498"/>
              <a:gd name="connsiteX17" fmla="*/ 5520422 w 6858000"/>
              <a:gd name="connsiteY17" fmla="*/ 460125 h 825498"/>
              <a:gd name="connsiteX18" fmla="*/ 5308185 w 6858000"/>
              <a:gd name="connsiteY18" fmla="*/ 440592 h 825498"/>
              <a:gd name="connsiteX19" fmla="*/ 5312288 w 6858000"/>
              <a:gd name="connsiteY19" fmla="*/ 438109 h 825498"/>
              <a:gd name="connsiteX20" fmla="*/ 5317382 w 6858000"/>
              <a:gd name="connsiteY20" fmla="*/ 437516 h 825498"/>
              <a:gd name="connsiteX21" fmla="*/ 5087451 w 6858000"/>
              <a:gd name="connsiteY21" fmla="*/ 476086 h 825498"/>
              <a:gd name="connsiteX22" fmla="*/ 5133209 w 6858000"/>
              <a:gd name="connsiteY22" fmla="*/ 489108 h 825498"/>
              <a:gd name="connsiteX23" fmla="*/ 5102460 w 6858000"/>
              <a:gd name="connsiteY23" fmla="*/ 481967 h 825498"/>
              <a:gd name="connsiteX24" fmla="*/ 5041538 w 6858000"/>
              <a:gd name="connsiteY24" fmla="*/ 462968 h 825498"/>
              <a:gd name="connsiteX25" fmla="*/ 5064790 w 6858000"/>
              <a:gd name="connsiteY25" fmla="*/ 467587 h 825498"/>
              <a:gd name="connsiteX26" fmla="*/ 5070579 w 6858000"/>
              <a:gd name="connsiteY26" fmla="*/ 469759 h 825498"/>
              <a:gd name="connsiteX27" fmla="*/ 4957458 w 6858000"/>
              <a:gd name="connsiteY27" fmla="*/ 419205 h 825498"/>
              <a:gd name="connsiteX28" fmla="*/ 4961456 w 6858000"/>
              <a:gd name="connsiteY28" fmla="*/ 420481 h 825498"/>
              <a:gd name="connsiteX29" fmla="*/ 4987033 w 6858000"/>
              <a:gd name="connsiteY29" fmla="*/ 436483 h 825498"/>
              <a:gd name="connsiteX30" fmla="*/ 4863344 w 6858000"/>
              <a:gd name="connsiteY30" fmla="*/ 407230 h 825498"/>
              <a:gd name="connsiteX31" fmla="*/ 4889270 w 6858000"/>
              <a:gd name="connsiteY31" fmla="*/ 414757 h 825498"/>
              <a:gd name="connsiteX32" fmla="*/ 4867614 w 6858000"/>
              <a:gd name="connsiteY32" fmla="*/ 409980 h 825498"/>
              <a:gd name="connsiteX33" fmla="*/ 4866598 w 6858000"/>
              <a:gd name="connsiteY33" fmla="*/ 409326 h 825498"/>
              <a:gd name="connsiteX34" fmla="*/ 3962162 w 6858000"/>
              <a:gd name="connsiteY34" fmla="*/ 411409 h 825498"/>
              <a:gd name="connsiteX35" fmla="*/ 4043830 w 6858000"/>
              <a:gd name="connsiteY35" fmla="*/ 395719 h 825498"/>
              <a:gd name="connsiteX36" fmla="*/ 4002410 w 6858000"/>
              <a:gd name="connsiteY36" fmla="*/ 409019 h 825498"/>
              <a:gd name="connsiteX37" fmla="*/ 2848821 w 6858000"/>
              <a:gd name="connsiteY37" fmla="*/ 455907 h 825498"/>
              <a:gd name="connsiteX38" fmla="*/ 2897785 w 6858000"/>
              <a:gd name="connsiteY38" fmla="*/ 440313 h 825498"/>
              <a:gd name="connsiteX39" fmla="*/ 2903542 w 6858000"/>
              <a:gd name="connsiteY39" fmla="*/ 439285 h 825498"/>
              <a:gd name="connsiteX40" fmla="*/ 2785442 w 6858000"/>
              <a:gd name="connsiteY40" fmla="*/ 506948 h 825498"/>
              <a:gd name="connsiteX41" fmla="*/ 2811779 w 6858000"/>
              <a:gd name="connsiteY41" fmla="*/ 496871 h 825498"/>
              <a:gd name="connsiteX42" fmla="*/ 2793022 w 6858000"/>
              <a:gd name="connsiteY42" fmla="*/ 506520 h 825498"/>
              <a:gd name="connsiteX43" fmla="*/ 2745376 w 6858000"/>
              <a:gd name="connsiteY43" fmla="*/ 501455 h 825498"/>
              <a:gd name="connsiteX44" fmla="*/ 2778004 w 6858000"/>
              <a:gd name="connsiteY44" fmla="*/ 507369 h 825498"/>
              <a:gd name="connsiteX45" fmla="*/ 2770757 w 6858000"/>
              <a:gd name="connsiteY45" fmla="*/ 507779 h 825498"/>
              <a:gd name="connsiteX46" fmla="*/ 2463020 w 6858000"/>
              <a:gd name="connsiteY46" fmla="*/ 387977 h 825498"/>
              <a:gd name="connsiteX47" fmla="*/ 2518249 w 6858000"/>
              <a:gd name="connsiteY47" fmla="*/ 379338 h 825498"/>
              <a:gd name="connsiteX48" fmla="*/ 2490551 w 6858000"/>
              <a:gd name="connsiteY48" fmla="*/ 385915 h 825498"/>
              <a:gd name="connsiteX49" fmla="*/ 1933219 w 6858000"/>
              <a:gd name="connsiteY49" fmla="*/ 188445 h 825498"/>
              <a:gd name="connsiteX50" fmla="*/ 1933220 w 6858000"/>
              <a:gd name="connsiteY50" fmla="*/ 188446 h 825498"/>
              <a:gd name="connsiteX51" fmla="*/ 1953414 w 6858000"/>
              <a:gd name="connsiteY51" fmla="*/ 212451 h 825498"/>
              <a:gd name="connsiteX52" fmla="*/ 1978655 w 6858000"/>
              <a:gd name="connsiteY52" fmla="*/ 244478 h 825498"/>
              <a:gd name="connsiteX53" fmla="*/ 1953413 w 6858000"/>
              <a:gd name="connsiteY53" fmla="*/ 212450 h 825498"/>
              <a:gd name="connsiteX54" fmla="*/ 1842158 w 6858000"/>
              <a:gd name="connsiteY54" fmla="*/ 82524 h 825498"/>
              <a:gd name="connsiteX55" fmla="*/ 1842159 w 6858000"/>
              <a:gd name="connsiteY55" fmla="*/ 82525 h 825498"/>
              <a:gd name="connsiteX56" fmla="*/ 1916455 w 6858000"/>
              <a:gd name="connsiteY56" fmla="*/ 173016 h 825498"/>
              <a:gd name="connsiteX57" fmla="*/ 1916454 w 6858000"/>
              <a:gd name="connsiteY57" fmla="*/ 173015 h 825498"/>
              <a:gd name="connsiteX58" fmla="*/ 338916 w 6858000"/>
              <a:gd name="connsiteY58" fmla="*/ 12999 h 825498"/>
              <a:gd name="connsiteX59" fmla="*/ 395626 w 6858000"/>
              <a:gd name="connsiteY59" fmla="*/ 22894 h 825498"/>
              <a:gd name="connsiteX60" fmla="*/ 367327 w 6858000"/>
              <a:gd name="connsiteY60" fmla="*/ 19086 h 825498"/>
              <a:gd name="connsiteX61" fmla="*/ 153394 w 6858000"/>
              <a:gd name="connsiteY61" fmla="*/ 30626 h 825498"/>
              <a:gd name="connsiteX62" fmla="*/ 228906 w 6858000"/>
              <a:gd name="connsiteY62" fmla="*/ 38895 h 825498"/>
              <a:gd name="connsiteX63" fmla="*/ 177271 w 6858000"/>
              <a:gd name="connsiteY63" fmla="*/ 34439 h 825498"/>
              <a:gd name="connsiteX64" fmla="*/ 0 w 6858000"/>
              <a:gd name="connsiteY64" fmla="*/ 19988 h 825498"/>
              <a:gd name="connsiteX65" fmla="*/ 0 w 6858000"/>
              <a:gd name="connsiteY65" fmla="*/ 484096 h 825498"/>
              <a:gd name="connsiteX66" fmla="*/ 1 w 6858000"/>
              <a:gd name="connsiteY66" fmla="*/ 484096 h 825498"/>
              <a:gd name="connsiteX67" fmla="*/ 1 w 6858000"/>
              <a:gd name="connsiteY67" fmla="*/ 484097 h 825498"/>
              <a:gd name="connsiteX68" fmla="*/ 2817 w 6858000"/>
              <a:gd name="connsiteY68" fmla="*/ 482970 h 825498"/>
              <a:gd name="connsiteX69" fmla="*/ 63587 w 6858000"/>
              <a:gd name="connsiteY69" fmla="*/ 468871 h 825498"/>
              <a:gd name="connsiteX70" fmla="*/ 176939 w 6858000"/>
              <a:gd name="connsiteY70" fmla="*/ 454966 h 825498"/>
              <a:gd name="connsiteX71" fmla="*/ 200182 w 6858000"/>
              <a:gd name="connsiteY71" fmla="*/ 446963 h 825498"/>
              <a:gd name="connsiteX72" fmla="*/ 340774 w 6858000"/>
              <a:gd name="connsiteY72" fmla="*/ 409051 h 825498"/>
              <a:gd name="connsiteX73" fmla="*/ 453364 w 6858000"/>
              <a:gd name="connsiteY73" fmla="*/ 409816 h 825498"/>
              <a:gd name="connsiteX74" fmla="*/ 462126 w 6858000"/>
              <a:gd name="connsiteY74" fmla="*/ 411530 h 825498"/>
              <a:gd name="connsiteX75" fmla="*/ 505182 w 6858000"/>
              <a:gd name="connsiteY75" fmla="*/ 424102 h 825498"/>
              <a:gd name="connsiteX76" fmla="*/ 571860 w 6858000"/>
              <a:gd name="connsiteY76" fmla="*/ 420674 h 825498"/>
              <a:gd name="connsiteX77" fmla="*/ 617772 w 6858000"/>
              <a:gd name="connsiteY77" fmla="*/ 403337 h 825498"/>
              <a:gd name="connsiteX78" fmla="*/ 674923 w 6858000"/>
              <a:gd name="connsiteY78" fmla="*/ 402575 h 825498"/>
              <a:gd name="connsiteX79" fmla="*/ 740268 w 6858000"/>
              <a:gd name="connsiteY79" fmla="*/ 413434 h 825498"/>
              <a:gd name="connsiteX80" fmla="*/ 769605 w 6858000"/>
              <a:gd name="connsiteY80" fmla="*/ 415720 h 825498"/>
              <a:gd name="connsiteX81" fmla="*/ 850189 w 6858000"/>
              <a:gd name="connsiteY81" fmla="*/ 438200 h 825498"/>
              <a:gd name="connsiteX82" fmla="*/ 898198 w 6858000"/>
              <a:gd name="connsiteY82" fmla="*/ 432676 h 825498"/>
              <a:gd name="connsiteX83" fmla="*/ 945444 w 6858000"/>
              <a:gd name="connsiteY83" fmla="*/ 417816 h 825498"/>
              <a:gd name="connsiteX84" fmla="*/ 975733 w 6858000"/>
              <a:gd name="connsiteY84" fmla="*/ 403527 h 825498"/>
              <a:gd name="connsiteX85" fmla="*/ 1036887 w 6858000"/>
              <a:gd name="connsiteY85" fmla="*/ 393431 h 825498"/>
              <a:gd name="connsiteX86" fmla="*/ 1048125 w 6858000"/>
              <a:gd name="connsiteY86" fmla="*/ 394955 h 825498"/>
              <a:gd name="connsiteX87" fmla="*/ 1230633 w 6858000"/>
              <a:gd name="connsiteY87" fmla="*/ 407529 h 825498"/>
              <a:gd name="connsiteX88" fmla="*/ 1303024 w 6858000"/>
              <a:gd name="connsiteY88" fmla="*/ 427722 h 825498"/>
              <a:gd name="connsiteX89" fmla="*/ 1318456 w 6858000"/>
              <a:gd name="connsiteY89" fmla="*/ 430198 h 825498"/>
              <a:gd name="connsiteX90" fmla="*/ 1472575 w 6858000"/>
              <a:gd name="connsiteY90" fmla="*/ 452870 h 825498"/>
              <a:gd name="connsiteX91" fmla="*/ 1489720 w 6858000"/>
              <a:gd name="connsiteY91" fmla="*/ 453821 h 825498"/>
              <a:gd name="connsiteX92" fmla="*/ 1537537 w 6858000"/>
              <a:gd name="connsiteY92" fmla="*/ 449821 h 825498"/>
              <a:gd name="connsiteX93" fmla="*/ 1650317 w 6858000"/>
              <a:gd name="connsiteY93" fmla="*/ 490970 h 825498"/>
              <a:gd name="connsiteX94" fmla="*/ 1763287 w 6858000"/>
              <a:gd name="connsiteY94" fmla="*/ 505069 h 825498"/>
              <a:gd name="connsiteX95" fmla="*/ 1825393 w 6858000"/>
              <a:gd name="connsiteY95" fmla="*/ 504877 h 825498"/>
              <a:gd name="connsiteX96" fmla="*/ 1869780 w 6858000"/>
              <a:gd name="connsiteY96" fmla="*/ 514975 h 825498"/>
              <a:gd name="connsiteX97" fmla="*/ 1978940 w 6858000"/>
              <a:gd name="connsiteY97" fmla="*/ 545646 h 825498"/>
              <a:gd name="connsiteX98" fmla="*/ 2030378 w 6858000"/>
              <a:gd name="connsiteY98" fmla="*/ 550408 h 825498"/>
              <a:gd name="connsiteX99" fmla="*/ 2085054 w 6858000"/>
              <a:gd name="connsiteY99" fmla="*/ 560697 h 825498"/>
              <a:gd name="connsiteX100" fmla="*/ 2220312 w 6858000"/>
              <a:gd name="connsiteY100" fmla="*/ 606798 h 825498"/>
              <a:gd name="connsiteX101" fmla="*/ 2330806 w 6858000"/>
              <a:gd name="connsiteY101" fmla="*/ 604132 h 825498"/>
              <a:gd name="connsiteX102" fmla="*/ 2401292 w 6858000"/>
              <a:gd name="connsiteY102" fmla="*/ 604702 h 825498"/>
              <a:gd name="connsiteX103" fmla="*/ 2485307 w 6858000"/>
              <a:gd name="connsiteY103" fmla="*/ 619943 h 825498"/>
              <a:gd name="connsiteX104" fmla="*/ 2554079 w 6858000"/>
              <a:gd name="connsiteY104" fmla="*/ 642232 h 825498"/>
              <a:gd name="connsiteX105" fmla="*/ 2649143 w 6858000"/>
              <a:gd name="connsiteY105" fmla="*/ 659949 h 825498"/>
              <a:gd name="connsiteX106" fmla="*/ 2743826 w 6858000"/>
              <a:gd name="connsiteY106" fmla="*/ 694050 h 825498"/>
              <a:gd name="connsiteX107" fmla="*/ 2809930 w 6858000"/>
              <a:gd name="connsiteY107" fmla="*/ 720149 h 825498"/>
              <a:gd name="connsiteX108" fmla="*/ 2901943 w 6858000"/>
              <a:gd name="connsiteY108" fmla="*/ 743200 h 825498"/>
              <a:gd name="connsiteX109" fmla="*/ 3042728 w 6858000"/>
              <a:gd name="connsiteY109" fmla="*/ 759392 h 825498"/>
              <a:gd name="connsiteX110" fmla="*/ 3107500 w 6858000"/>
              <a:gd name="connsiteY110" fmla="*/ 761108 h 825498"/>
              <a:gd name="connsiteX111" fmla="*/ 3209993 w 6858000"/>
              <a:gd name="connsiteY111" fmla="*/ 799018 h 825498"/>
              <a:gd name="connsiteX112" fmla="*/ 3253809 w 6858000"/>
              <a:gd name="connsiteY112" fmla="*/ 817306 h 825498"/>
              <a:gd name="connsiteX113" fmla="*/ 3293244 w 6858000"/>
              <a:gd name="connsiteY113" fmla="*/ 802066 h 825498"/>
              <a:gd name="connsiteX114" fmla="*/ 3318771 w 6858000"/>
              <a:gd name="connsiteY114" fmla="*/ 784539 h 825498"/>
              <a:gd name="connsiteX115" fmla="*/ 3399546 w 6858000"/>
              <a:gd name="connsiteY115" fmla="*/ 799400 h 825498"/>
              <a:gd name="connsiteX116" fmla="*/ 3485275 w 6858000"/>
              <a:gd name="connsiteY116" fmla="*/ 815020 h 825498"/>
              <a:gd name="connsiteX117" fmla="*/ 3546617 w 6858000"/>
              <a:gd name="connsiteY117" fmla="*/ 825498 h 825498"/>
              <a:gd name="connsiteX118" fmla="*/ 3623201 w 6858000"/>
              <a:gd name="connsiteY118" fmla="*/ 817117 h 825498"/>
              <a:gd name="connsiteX119" fmla="*/ 3683591 w 6858000"/>
              <a:gd name="connsiteY119" fmla="*/ 813688 h 825498"/>
              <a:gd name="connsiteX120" fmla="*/ 3732361 w 6858000"/>
              <a:gd name="connsiteY120" fmla="*/ 803973 h 825498"/>
              <a:gd name="connsiteX121" fmla="*/ 3749506 w 6858000"/>
              <a:gd name="connsiteY121" fmla="*/ 798255 h 825498"/>
              <a:gd name="connsiteX122" fmla="*/ 3885338 w 6858000"/>
              <a:gd name="connsiteY122" fmla="*/ 753679 h 825498"/>
              <a:gd name="connsiteX123" fmla="*/ 4030503 w 6858000"/>
              <a:gd name="connsiteY123" fmla="*/ 718054 h 825498"/>
              <a:gd name="connsiteX124" fmla="*/ 4124614 w 6858000"/>
              <a:gd name="connsiteY124" fmla="*/ 740535 h 825498"/>
              <a:gd name="connsiteX125" fmla="*/ 4159667 w 6858000"/>
              <a:gd name="connsiteY125" fmla="*/ 740152 h 825498"/>
              <a:gd name="connsiteX126" fmla="*/ 4320837 w 6858000"/>
              <a:gd name="connsiteY126" fmla="*/ 745296 h 825498"/>
              <a:gd name="connsiteX127" fmla="*/ 4349222 w 6858000"/>
              <a:gd name="connsiteY127" fmla="*/ 750820 h 825498"/>
              <a:gd name="connsiteX128" fmla="*/ 4502579 w 6858000"/>
              <a:gd name="connsiteY128" fmla="*/ 728149 h 825498"/>
              <a:gd name="connsiteX129" fmla="*/ 4558207 w 6858000"/>
              <a:gd name="connsiteY129" fmla="*/ 724339 h 825498"/>
              <a:gd name="connsiteX130" fmla="*/ 4609452 w 6858000"/>
              <a:gd name="connsiteY130" fmla="*/ 718054 h 825498"/>
              <a:gd name="connsiteX131" fmla="*/ 4681083 w 6858000"/>
              <a:gd name="connsiteY131" fmla="*/ 716529 h 825498"/>
              <a:gd name="connsiteX132" fmla="*/ 4755381 w 6858000"/>
              <a:gd name="connsiteY132" fmla="*/ 719387 h 825498"/>
              <a:gd name="connsiteX133" fmla="*/ 4838250 w 6858000"/>
              <a:gd name="connsiteY133" fmla="*/ 718815 h 825498"/>
              <a:gd name="connsiteX134" fmla="*/ 4871019 w 6858000"/>
              <a:gd name="connsiteY134" fmla="*/ 713863 h 825498"/>
              <a:gd name="connsiteX135" fmla="*/ 4959602 w 6858000"/>
              <a:gd name="connsiteY135" fmla="*/ 717291 h 825498"/>
              <a:gd name="connsiteX136" fmla="*/ 5006086 w 6858000"/>
              <a:gd name="connsiteY136" fmla="*/ 711578 h 825498"/>
              <a:gd name="connsiteX137" fmla="*/ 5082670 w 6858000"/>
              <a:gd name="connsiteY137" fmla="*/ 710434 h 825498"/>
              <a:gd name="connsiteX138" fmla="*/ 5107627 w 6858000"/>
              <a:gd name="connsiteY138" fmla="*/ 709098 h 825498"/>
              <a:gd name="connsiteX139" fmla="*/ 5129916 w 6858000"/>
              <a:gd name="connsiteY139" fmla="*/ 708336 h 825498"/>
              <a:gd name="connsiteX140" fmla="*/ 5206308 w 6858000"/>
              <a:gd name="connsiteY140" fmla="*/ 723959 h 825498"/>
              <a:gd name="connsiteX141" fmla="*/ 5274129 w 6858000"/>
              <a:gd name="connsiteY141" fmla="*/ 724911 h 825498"/>
              <a:gd name="connsiteX142" fmla="*/ 5393005 w 6858000"/>
              <a:gd name="connsiteY142" fmla="*/ 737485 h 825498"/>
              <a:gd name="connsiteX143" fmla="*/ 5419295 w 6858000"/>
              <a:gd name="connsiteY143" fmla="*/ 733103 h 825498"/>
              <a:gd name="connsiteX144" fmla="*/ 5501594 w 6858000"/>
              <a:gd name="connsiteY144" fmla="*/ 731389 h 825498"/>
              <a:gd name="connsiteX145" fmla="*/ 5548460 w 6858000"/>
              <a:gd name="connsiteY145" fmla="*/ 730056 h 825498"/>
              <a:gd name="connsiteX146" fmla="*/ 5606372 w 6858000"/>
              <a:gd name="connsiteY146" fmla="*/ 739199 h 825498"/>
              <a:gd name="connsiteX147" fmla="*/ 5706959 w 6858000"/>
              <a:gd name="connsiteY147" fmla="*/ 758630 h 825498"/>
              <a:gd name="connsiteX148" fmla="*/ 5733440 w 6858000"/>
              <a:gd name="connsiteY148" fmla="*/ 761678 h 825498"/>
              <a:gd name="connsiteX149" fmla="*/ 5781830 w 6858000"/>
              <a:gd name="connsiteY149" fmla="*/ 771015 h 825498"/>
              <a:gd name="connsiteX150" fmla="*/ 5790592 w 6858000"/>
              <a:gd name="connsiteY150" fmla="*/ 772730 h 825498"/>
              <a:gd name="connsiteX151" fmla="*/ 5864318 w 6858000"/>
              <a:gd name="connsiteY151" fmla="*/ 796351 h 825498"/>
              <a:gd name="connsiteX152" fmla="*/ 5902610 w 6858000"/>
              <a:gd name="connsiteY152" fmla="*/ 798255 h 825498"/>
              <a:gd name="connsiteX153" fmla="*/ 6012723 w 6858000"/>
              <a:gd name="connsiteY153" fmla="*/ 798447 h 825498"/>
              <a:gd name="connsiteX154" fmla="*/ 6059397 w 6858000"/>
              <a:gd name="connsiteY154" fmla="*/ 794827 h 825498"/>
              <a:gd name="connsiteX155" fmla="*/ 6171605 w 6858000"/>
              <a:gd name="connsiteY155" fmla="*/ 780921 h 825498"/>
              <a:gd name="connsiteX156" fmla="*/ 6242093 w 6858000"/>
              <a:gd name="connsiteY156" fmla="*/ 774063 h 825498"/>
              <a:gd name="connsiteX157" fmla="*/ 6323058 w 6858000"/>
              <a:gd name="connsiteY157" fmla="*/ 763202 h 825498"/>
              <a:gd name="connsiteX158" fmla="*/ 6415833 w 6858000"/>
              <a:gd name="connsiteY158" fmla="*/ 756344 h 825498"/>
              <a:gd name="connsiteX159" fmla="*/ 6584812 w 6858000"/>
              <a:gd name="connsiteY159" fmla="*/ 735580 h 825498"/>
              <a:gd name="connsiteX160" fmla="*/ 6748458 w 6858000"/>
              <a:gd name="connsiteY160" fmla="*/ 714053 h 825498"/>
              <a:gd name="connsiteX161" fmla="*/ 6815516 w 6858000"/>
              <a:gd name="connsiteY161" fmla="*/ 695002 h 825498"/>
              <a:gd name="connsiteX162" fmla="*/ 6858000 w 6858000"/>
              <a:gd name="connsiteY162" fmla="*/ 685303 h 825498"/>
              <a:gd name="connsiteX163" fmla="*/ 6858000 w 6858000"/>
              <a:gd name="connsiteY163" fmla="*/ 0 h 825498"/>
              <a:gd name="connsiteX164" fmla="*/ 1687324 w 6858000"/>
              <a:gd name="connsiteY164" fmla="*/ 0 h 825498"/>
              <a:gd name="connsiteX165" fmla="*/ 1 w 6858000"/>
              <a:gd name="connsiteY165" fmla="*/ 0 h 825498"/>
              <a:gd name="connsiteX166" fmla="*/ 1 w 6858000"/>
              <a:gd name="connsiteY166" fmla="*/ 19988 h 82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6858000" h="825498">
                <a:moveTo>
                  <a:pt x="6742558" y="499736"/>
                </a:moveTo>
                <a:lnTo>
                  <a:pt x="6812057" y="519211"/>
                </a:lnTo>
                <a:lnTo>
                  <a:pt x="6776799" y="514438"/>
                </a:lnTo>
                <a:close/>
                <a:moveTo>
                  <a:pt x="6625227" y="507591"/>
                </a:moveTo>
                <a:lnTo>
                  <a:pt x="6662536" y="500498"/>
                </a:lnTo>
                <a:lnTo>
                  <a:pt x="6645552" y="507580"/>
                </a:lnTo>
                <a:close/>
                <a:moveTo>
                  <a:pt x="6513012" y="515082"/>
                </a:moveTo>
                <a:lnTo>
                  <a:pt x="6546191" y="496279"/>
                </a:lnTo>
                <a:lnTo>
                  <a:pt x="6521803" y="512615"/>
                </a:lnTo>
                <a:close/>
                <a:moveTo>
                  <a:pt x="5935958" y="643374"/>
                </a:moveTo>
                <a:lnTo>
                  <a:pt x="5993267" y="639757"/>
                </a:lnTo>
                <a:lnTo>
                  <a:pt x="5964477" y="643207"/>
                </a:lnTo>
                <a:close/>
                <a:moveTo>
                  <a:pt x="5883762" y="625473"/>
                </a:moveTo>
                <a:lnTo>
                  <a:pt x="5935941" y="643372"/>
                </a:lnTo>
                <a:lnTo>
                  <a:pt x="5909350" y="636492"/>
                </a:lnTo>
                <a:close/>
                <a:moveTo>
                  <a:pt x="5507674" y="462345"/>
                </a:moveTo>
                <a:lnTo>
                  <a:pt x="5531687" y="451730"/>
                </a:lnTo>
                <a:lnTo>
                  <a:pt x="5520422" y="460125"/>
                </a:lnTo>
                <a:close/>
                <a:moveTo>
                  <a:pt x="5308185" y="440592"/>
                </a:moveTo>
                <a:lnTo>
                  <a:pt x="5312288" y="438109"/>
                </a:lnTo>
                <a:lnTo>
                  <a:pt x="5317382" y="437516"/>
                </a:lnTo>
                <a:close/>
                <a:moveTo>
                  <a:pt x="5087451" y="476086"/>
                </a:moveTo>
                <a:lnTo>
                  <a:pt x="5133209" y="489108"/>
                </a:lnTo>
                <a:lnTo>
                  <a:pt x="5102460" y="481967"/>
                </a:lnTo>
                <a:close/>
                <a:moveTo>
                  <a:pt x="5041538" y="462968"/>
                </a:moveTo>
                <a:lnTo>
                  <a:pt x="5064790" y="467587"/>
                </a:lnTo>
                <a:lnTo>
                  <a:pt x="5070579" y="469759"/>
                </a:lnTo>
                <a:close/>
                <a:moveTo>
                  <a:pt x="4957458" y="419205"/>
                </a:moveTo>
                <a:lnTo>
                  <a:pt x="4961456" y="420481"/>
                </a:lnTo>
                <a:lnTo>
                  <a:pt x="4987033" y="436483"/>
                </a:lnTo>
                <a:close/>
                <a:moveTo>
                  <a:pt x="4863344" y="407230"/>
                </a:moveTo>
                <a:lnTo>
                  <a:pt x="4889270" y="414757"/>
                </a:lnTo>
                <a:lnTo>
                  <a:pt x="4867614" y="409980"/>
                </a:lnTo>
                <a:lnTo>
                  <a:pt x="4866598" y="409326"/>
                </a:lnTo>
                <a:close/>
                <a:moveTo>
                  <a:pt x="3962162" y="411409"/>
                </a:moveTo>
                <a:lnTo>
                  <a:pt x="4043830" y="395719"/>
                </a:lnTo>
                <a:lnTo>
                  <a:pt x="4002410" y="409019"/>
                </a:lnTo>
                <a:close/>
                <a:moveTo>
                  <a:pt x="2848821" y="455907"/>
                </a:moveTo>
                <a:lnTo>
                  <a:pt x="2897785" y="440313"/>
                </a:lnTo>
                <a:lnTo>
                  <a:pt x="2903542" y="439285"/>
                </a:lnTo>
                <a:close/>
                <a:moveTo>
                  <a:pt x="2785442" y="506948"/>
                </a:moveTo>
                <a:lnTo>
                  <a:pt x="2811779" y="496871"/>
                </a:lnTo>
                <a:lnTo>
                  <a:pt x="2793022" y="506520"/>
                </a:lnTo>
                <a:close/>
                <a:moveTo>
                  <a:pt x="2745376" y="501455"/>
                </a:moveTo>
                <a:lnTo>
                  <a:pt x="2778004" y="507369"/>
                </a:lnTo>
                <a:lnTo>
                  <a:pt x="2770757" y="507779"/>
                </a:lnTo>
                <a:close/>
                <a:moveTo>
                  <a:pt x="2463020" y="387977"/>
                </a:moveTo>
                <a:lnTo>
                  <a:pt x="2518249" y="379338"/>
                </a:lnTo>
                <a:lnTo>
                  <a:pt x="2490551" y="385915"/>
                </a:lnTo>
                <a:close/>
                <a:moveTo>
                  <a:pt x="1933219" y="188445"/>
                </a:moveTo>
                <a:lnTo>
                  <a:pt x="1933220" y="188446"/>
                </a:lnTo>
                <a:cubicBezTo>
                  <a:pt x="1940460" y="196066"/>
                  <a:pt x="1949604" y="203307"/>
                  <a:pt x="1953414" y="212451"/>
                </a:cubicBezTo>
                <a:lnTo>
                  <a:pt x="1978655" y="244478"/>
                </a:lnTo>
                <a:cubicBezTo>
                  <a:pt x="1967939" y="237120"/>
                  <a:pt x="1959319" y="226833"/>
                  <a:pt x="1953413" y="212450"/>
                </a:cubicBezTo>
                <a:close/>
                <a:moveTo>
                  <a:pt x="1842158" y="82524"/>
                </a:moveTo>
                <a:lnTo>
                  <a:pt x="1842159" y="82525"/>
                </a:lnTo>
                <a:lnTo>
                  <a:pt x="1916455" y="173016"/>
                </a:lnTo>
                <a:lnTo>
                  <a:pt x="1916454" y="173015"/>
                </a:lnTo>
                <a:close/>
                <a:moveTo>
                  <a:pt x="338916" y="12999"/>
                </a:moveTo>
                <a:lnTo>
                  <a:pt x="395626" y="22894"/>
                </a:lnTo>
                <a:lnTo>
                  <a:pt x="367327" y="19086"/>
                </a:lnTo>
                <a:close/>
                <a:moveTo>
                  <a:pt x="153394" y="30626"/>
                </a:moveTo>
                <a:lnTo>
                  <a:pt x="228906" y="38895"/>
                </a:lnTo>
                <a:lnTo>
                  <a:pt x="177271" y="34439"/>
                </a:lnTo>
                <a:close/>
                <a:moveTo>
                  <a:pt x="0" y="19988"/>
                </a:moveTo>
                <a:lnTo>
                  <a:pt x="0" y="484096"/>
                </a:lnTo>
                <a:lnTo>
                  <a:pt x="1" y="484096"/>
                </a:lnTo>
                <a:lnTo>
                  <a:pt x="1" y="484097"/>
                </a:lnTo>
                <a:lnTo>
                  <a:pt x="2817" y="482970"/>
                </a:lnTo>
                <a:cubicBezTo>
                  <a:pt x="21486" y="474588"/>
                  <a:pt x="43012" y="471921"/>
                  <a:pt x="63587" y="468871"/>
                </a:cubicBezTo>
                <a:cubicBezTo>
                  <a:pt x="101308" y="463347"/>
                  <a:pt x="139219" y="459917"/>
                  <a:pt x="176939" y="454966"/>
                </a:cubicBezTo>
                <a:cubicBezTo>
                  <a:pt x="184941" y="453821"/>
                  <a:pt x="194085" y="451728"/>
                  <a:pt x="200182" y="446963"/>
                </a:cubicBezTo>
                <a:cubicBezTo>
                  <a:pt x="241901" y="414958"/>
                  <a:pt x="292579" y="406005"/>
                  <a:pt x="340774" y="409051"/>
                </a:cubicBezTo>
                <a:cubicBezTo>
                  <a:pt x="378686" y="411340"/>
                  <a:pt x="415835" y="413054"/>
                  <a:pt x="453364" y="409816"/>
                </a:cubicBezTo>
                <a:cubicBezTo>
                  <a:pt x="456222" y="409624"/>
                  <a:pt x="460032" y="410006"/>
                  <a:pt x="462126" y="411530"/>
                </a:cubicBezTo>
                <a:cubicBezTo>
                  <a:pt x="475081" y="421626"/>
                  <a:pt x="488607" y="422388"/>
                  <a:pt x="505182" y="424102"/>
                </a:cubicBezTo>
                <a:cubicBezTo>
                  <a:pt x="528615" y="426580"/>
                  <a:pt x="550141" y="424864"/>
                  <a:pt x="571860" y="420674"/>
                </a:cubicBezTo>
                <a:cubicBezTo>
                  <a:pt x="587672" y="417626"/>
                  <a:pt x="603673" y="411340"/>
                  <a:pt x="617772" y="403337"/>
                </a:cubicBezTo>
                <a:cubicBezTo>
                  <a:pt x="637392" y="392097"/>
                  <a:pt x="656255" y="387717"/>
                  <a:pt x="674923" y="402575"/>
                </a:cubicBezTo>
                <a:cubicBezTo>
                  <a:pt x="695116" y="418388"/>
                  <a:pt x="717977" y="412864"/>
                  <a:pt x="740268" y="413434"/>
                </a:cubicBezTo>
                <a:cubicBezTo>
                  <a:pt x="749982" y="413626"/>
                  <a:pt x="760270" y="413244"/>
                  <a:pt x="769605" y="415720"/>
                </a:cubicBezTo>
                <a:cubicBezTo>
                  <a:pt x="796655" y="422770"/>
                  <a:pt x="822756" y="433438"/>
                  <a:pt x="850189" y="438200"/>
                </a:cubicBezTo>
                <a:cubicBezTo>
                  <a:pt x="865430" y="440867"/>
                  <a:pt x="882384" y="436104"/>
                  <a:pt x="898198" y="432676"/>
                </a:cubicBezTo>
                <a:cubicBezTo>
                  <a:pt x="914200" y="429056"/>
                  <a:pt x="930011" y="423532"/>
                  <a:pt x="945444" y="417816"/>
                </a:cubicBezTo>
                <a:cubicBezTo>
                  <a:pt x="955920" y="414006"/>
                  <a:pt x="967350" y="410386"/>
                  <a:pt x="975733" y="403527"/>
                </a:cubicBezTo>
                <a:cubicBezTo>
                  <a:pt x="994785" y="387907"/>
                  <a:pt x="1014406" y="385239"/>
                  <a:pt x="1036887" y="393431"/>
                </a:cubicBezTo>
                <a:cubicBezTo>
                  <a:pt x="1040315" y="394765"/>
                  <a:pt x="1044315" y="394765"/>
                  <a:pt x="1048125" y="394955"/>
                </a:cubicBezTo>
                <a:cubicBezTo>
                  <a:pt x="1109091" y="398955"/>
                  <a:pt x="1170051" y="401433"/>
                  <a:pt x="1230633" y="407529"/>
                </a:cubicBezTo>
                <a:cubicBezTo>
                  <a:pt x="1255206" y="410006"/>
                  <a:pt x="1278829" y="420864"/>
                  <a:pt x="1303024" y="427722"/>
                </a:cubicBezTo>
                <a:cubicBezTo>
                  <a:pt x="1307978" y="429056"/>
                  <a:pt x="1313504" y="431152"/>
                  <a:pt x="1318456" y="430198"/>
                </a:cubicBezTo>
                <a:cubicBezTo>
                  <a:pt x="1372368" y="420674"/>
                  <a:pt x="1422854" y="434580"/>
                  <a:pt x="1472575" y="452870"/>
                </a:cubicBezTo>
                <a:cubicBezTo>
                  <a:pt x="1477717" y="454775"/>
                  <a:pt x="1484004" y="454203"/>
                  <a:pt x="1489720" y="453821"/>
                </a:cubicBezTo>
                <a:cubicBezTo>
                  <a:pt x="1505724" y="452489"/>
                  <a:pt x="1523059" y="445821"/>
                  <a:pt x="1537537" y="449821"/>
                </a:cubicBezTo>
                <a:cubicBezTo>
                  <a:pt x="1576019" y="460871"/>
                  <a:pt x="1614120" y="474206"/>
                  <a:pt x="1650317" y="490970"/>
                </a:cubicBezTo>
                <a:cubicBezTo>
                  <a:pt x="1687086" y="507925"/>
                  <a:pt x="1721185" y="522213"/>
                  <a:pt x="1763287" y="505069"/>
                </a:cubicBezTo>
                <a:cubicBezTo>
                  <a:pt x="1781194" y="497828"/>
                  <a:pt x="1804816" y="502973"/>
                  <a:pt x="1825393" y="504877"/>
                </a:cubicBezTo>
                <a:cubicBezTo>
                  <a:pt x="1840441" y="506402"/>
                  <a:pt x="1854920" y="514975"/>
                  <a:pt x="1869780" y="514975"/>
                </a:cubicBezTo>
                <a:cubicBezTo>
                  <a:pt x="1909408" y="514975"/>
                  <a:pt x="1944649" y="525071"/>
                  <a:pt x="1978940" y="545646"/>
                </a:cubicBezTo>
                <a:cubicBezTo>
                  <a:pt x="1992279" y="553646"/>
                  <a:pt x="2013043" y="548312"/>
                  <a:pt x="2030378" y="550408"/>
                </a:cubicBezTo>
                <a:cubicBezTo>
                  <a:pt x="2048668" y="552885"/>
                  <a:pt x="2067525" y="555170"/>
                  <a:pt x="2085054" y="560697"/>
                </a:cubicBezTo>
                <a:cubicBezTo>
                  <a:pt x="2130393" y="575175"/>
                  <a:pt x="2175163" y="591558"/>
                  <a:pt x="2220312" y="606798"/>
                </a:cubicBezTo>
                <a:cubicBezTo>
                  <a:pt x="2257459" y="619373"/>
                  <a:pt x="2294039" y="609466"/>
                  <a:pt x="2330806" y="604132"/>
                </a:cubicBezTo>
                <a:cubicBezTo>
                  <a:pt x="2353859" y="600702"/>
                  <a:pt x="2375383" y="592510"/>
                  <a:pt x="2401292" y="604702"/>
                </a:cubicBezTo>
                <a:cubicBezTo>
                  <a:pt x="2426059" y="616325"/>
                  <a:pt x="2457492" y="613656"/>
                  <a:pt x="2485307" y="619943"/>
                </a:cubicBezTo>
                <a:cubicBezTo>
                  <a:pt x="2508742" y="625277"/>
                  <a:pt x="2531409" y="633851"/>
                  <a:pt x="2554079" y="642232"/>
                </a:cubicBezTo>
                <a:cubicBezTo>
                  <a:pt x="2584942" y="653663"/>
                  <a:pt x="2615421" y="665663"/>
                  <a:pt x="2649143" y="659949"/>
                </a:cubicBezTo>
                <a:cubicBezTo>
                  <a:pt x="2687436" y="653471"/>
                  <a:pt x="2713723" y="677855"/>
                  <a:pt x="2743826" y="694050"/>
                </a:cubicBezTo>
                <a:cubicBezTo>
                  <a:pt x="2764590" y="705098"/>
                  <a:pt x="2787259" y="713291"/>
                  <a:pt x="2809930" y="720149"/>
                </a:cubicBezTo>
                <a:cubicBezTo>
                  <a:pt x="2840219" y="729103"/>
                  <a:pt x="2871462" y="734438"/>
                  <a:pt x="2901943" y="743200"/>
                </a:cubicBezTo>
                <a:cubicBezTo>
                  <a:pt x="2948047" y="756344"/>
                  <a:pt x="2994722" y="766632"/>
                  <a:pt x="3042728" y="759392"/>
                </a:cubicBezTo>
                <a:cubicBezTo>
                  <a:pt x="3064827" y="756154"/>
                  <a:pt x="3085403" y="756344"/>
                  <a:pt x="3107500" y="761108"/>
                </a:cubicBezTo>
                <a:cubicBezTo>
                  <a:pt x="3143695" y="768919"/>
                  <a:pt x="3180844" y="769871"/>
                  <a:pt x="3209993" y="799018"/>
                </a:cubicBezTo>
                <a:cubicBezTo>
                  <a:pt x="3220280" y="809306"/>
                  <a:pt x="3238758" y="811972"/>
                  <a:pt x="3253809" y="817306"/>
                </a:cubicBezTo>
                <a:cubicBezTo>
                  <a:pt x="3271145" y="823595"/>
                  <a:pt x="3283908" y="820355"/>
                  <a:pt x="3293244" y="802066"/>
                </a:cubicBezTo>
                <a:cubicBezTo>
                  <a:pt x="3297434" y="793875"/>
                  <a:pt x="3309437" y="785874"/>
                  <a:pt x="3318771" y="784539"/>
                </a:cubicBezTo>
                <a:cubicBezTo>
                  <a:pt x="3346776" y="780539"/>
                  <a:pt x="3372495" y="786445"/>
                  <a:pt x="3399546" y="799400"/>
                </a:cubicBezTo>
                <a:cubicBezTo>
                  <a:pt x="3424883" y="811593"/>
                  <a:pt x="3456508" y="810258"/>
                  <a:pt x="3485275" y="815020"/>
                </a:cubicBezTo>
                <a:cubicBezTo>
                  <a:pt x="3505657" y="818450"/>
                  <a:pt x="3526042" y="825498"/>
                  <a:pt x="3546617" y="825498"/>
                </a:cubicBezTo>
                <a:cubicBezTo>
                  <a:pt x="3572146" y="825498"/>
                  <a:pt x="3597482" y="819402"/>
                  <a:pt x="3623201" y="817117"/>
                </a:cubicBezTo>
                <a:cubicBezTo>
                  <a:pt x="3643204" y="815212"/>
                  <a:pt x="3663589" y="815975"/>
                  <a:pt x="3683591" y="813688"/>
                </a:cubicBezTo>
                <a:cubicBezTo>
                  <a:pt x="3699976" y="811972"/>
                  <a:pt x="3716168" y="807592"/>
                  <a:pt x="3732361" y="803973"/>
                </a:cubicBezTo>
                <a:cubicBezTo>
                  <a:pt x="3738267" y="802638"/>
                  <a:pt x="3744173" y="797493"/>
                  <a:pt x="3749506" y="798255"/>
                </a:cubicBezTo>
                <a:cubicBezTo>
                  <a:pt x="3802467" y="806448"/>
                  <a:pt x="3840569" y="769871"/>
                  <a:pt x="3885338" y="753679"/>
                </a:cubicBezTo>
                <a:cubicBezTo>
                  <a:pt x="3932394" y="736531"/>
                  <a:pt x="3977925" y="710243"/>
                  <a:pt x="4030503" y="718054"/>
                </a:cubicBezTo>
                <a:cubicBezTo>
                  <a:pt x="4062318" y="722815"/>
                  <a:pt x="4092989" y="733865"/>
                  <a:pt x="4124614" y="740535"/>
                </a:cubicBezTo>
                <a:cubicBezTo>
                  <a:pt x="4135854" y="742820"/>
                  <a:pt x="4148427" y="742438"/>
                  <a:pt x="4159667" y="740152"/>
                </a:cubicBezTo>
                <a:cubicBezTo>
                  <a:pt x="4213961" y="729673"/>
                  <a:pt x="4267493" y="728149"/>
                  <a:pt x="4320837" y="745296"/>
                </a:cubicBezTo>
                <a:cubicBezTo>
                  <a:pt x="4329979" y="748155"/>
                  <a:pt x="4339695" y="750820"/>
                  <a:pt x="4349222" y="750820"/>
                </a:cubicBezTo>
                <a:cubicBezTo>
                  <a:pt x="4401419" y="750820"/>
                  <a:pt x="4452665" y="746820"/>
                  <a:pt x="4502579" y="728149"/>
                </a:cubicBezTo>
                <a:cubicBezTo>
                  <a:pt x="4519343" y="721863"/>
                  <a:pt x="4539728" y="725863"/>
                  <a:pt x="4558207" y="724339"/>
                </a:cubicBezTo>
                <a:cubicBezTo>
                  <a:pt x="4575351" y="723007"/>
                  <a:pt x="4592878" y="722436"/>
                  <a:pt x="4609452" y="718054"/>
                </a:cubicBezTo>
                <a:cubicBezTo>
                  <a:pt x="4633647" y="711578"/>
                  <a:pt x="4656126" y="710815"/>
                  <a:pt x="4681083" y="716529"/>
                </a:cubicBezTo>
                <a:cubicBezTo>
                  <a:pt x="4704895" y="721863"/>
                  <a:pt x="4730614" y="719198"/>
                  <a:pt x="4755381" y="719387"/>
                </a:cubicBezTo>
                <a:cubicBezTo>
                  <a:pt x="4783004" y="719577"/>
                  <a:pt x="4810627" y="719767"/>
                  <a:pt x="4838250" y="718815"/>
                </a:cubicBezTo>
                <a:cubicBezTo>
                  <a:pt x="4849300" y="718435"/>
                  <a:pt x="4861873" y="710815"/>
                  <a:pt x="4871019" y="713863"/>
                </a:cubicBezTo>
                <a:cubicBezTo>
                  <a:pt x="4900546" y="724149"/>
                  <a:pt x="4930075" y="711767"/>
                  <a:pt x="4959602" y="717291"/>
                </a:cubicBezTo>
                <a:cubicBezTo>
                  <a:pt x="4974082" y="720149"/>
                  <a:pt x="4990465" y="712339"/>
                  <a:pt x="5006086" y="711578"/>
                </a:cubicBezTo>
                <a:cubicBezTo>
                  <a:pt x="5031614" y="710243"/>
                  <a:pt x="5057141" y="710815"/>
                  <a:pt x="5082670" y="710434"/>
                </a:cubicBezTo>
                <a:cubicBezTo>
                  <a:pt x="5091052" y="710243"/>
                  <a:pt x="5099245" y="709481"/>
                  <a:pt x="5107627" y="709098"/>
                </a:cubicBezTo>
                <a:cubicBezTo>
                  <a:pt x="5115057" y="708718"/>
                  <a:pt x="5122867" y="707004"/>
                  <a:pt x="5129916" y="708336"/>
                </a:cubicBezTo>
                <a:cubicBezTo>
                  <a:pt x="5155445" y="713101"/>
                  <a:pt x="5180591" y="720911"/>
                  <a:pt x="5206308" y="723959"/>
                </a:cubicBezTo>
                <a:cubicBezTo>
                  <a:pt x="5228597" y="726625"/>
                  <a:pt x="5251650" y="723007"/>
                  <a:pt x="5274129" y="724911"/>
                </a:cubicBezTo>
                <a:cubicBezTo>
                  <a:pt x="5313754" y="728149"/>
                  <a:pt x="5353379" y="733865"/>
                  <a:pt x="5393005" y="737485"/>
                </a:cubicBezTo>
                <a:cubicBezTo>
                  <a:pt x="5401579" y="738247"/>
                  <a:pt x="5410531" y="733483"/>
                  <a:pt x="5419295" y="733103"/>
                </a:cubicBezTo>
                <a:cubicBezTo>
                  <a:pt x="5446728" y="732151"/>
                  <a:pt x="5474161" y="731959"/>
                  <a:pt x="5501594" y="731389"/>
                </a:cubicBezTo>
                <a:cubicBezTo>
                  <a:pt x="5517215" y="731198"/>
                  <a:pt x="5533027" y="731769"/>
                  <a:pt x="5548460" y="730056"/>
                </a:cubicBezTo>
                <a:cubicBezTo>
                  <a:pt x="5568842" y="727769"/>
                  <a:pt x="5587321" y="724339"/>
                  <a:pt x="5606372" y="739199"/>
                </a:cubicBezTo>
                <a:cubicBezTo>
                  <a:pt x="5635711" y="762250"/>
                  <a:pt x="5673050" y="753296"/>
                  <a:pt x="5706959" y="758630"/>
                </a:cubicBezTo>
                <a:cubicBezTo>
                  <a:pt x="5715723" y="759964"/>
                  <a:pt x="5724678" y="760155"/>
                  <a:pt x="5733440" y="761678"/>
                </a:cubicBezTo>
                <a:cubicBezTo>
                  <a:pt x="5749634" y="764537"/>
                  <a:pt x="5765635" y="767774"/>
                  <a:pt x="5781830" y="771015"/>
                </a:cubicBezTo>
                <a:cubicBezTo>
                  <a:pt x="5784686" y="771585"/>
                  <a:pt x="5787924" y="771777"/>
                  <a:pt x="5790592" y="772730"/>
                </a:cubicBezTo>
                <a:cubicBezTo>
                  <a:pt x="5815169" y="780729"/>
                  <a:pt x="5839361" y="789873"/>
                  <a:pt x="5864318" y="796351"/>
                </a:cubicBezTo>
                <a:cubicBezTo>
                  <a:pt x="5876511" y="799591"/>
                  <a:pt x="5890037" y="799972"/>
                  <a:pt x="5902610" y="798255"/>
                </a:cubicBezTo>
                <a:cubicBezTo>
                  <a:pt x="5939377" y="793303"/>
                  <a:pt x="5975764" y="791207"/>
                  <a:pt x="6012723" y="798447"/>
                </a:cubicBezTo>
                <a:cubicBezTo>
                  <a:pt x="6027392" y="801304"/>
                  <a:pt x="6043776" y="796541"/>
                  <a:pt x="6059397" y="794827"/>
                </a:cubicBezTo>
                <a:cubicBezTo>
                  <a:pt x="6096736" y="790256"/>
                  <a:pt x="6134075" y="785301"/>
                  <a:pt x="6171605" y="780921"/>
                </a:cubicBezTo>
                <a:cubicBezTo>
                  <a:pt x="6195037" y="778254"/>
                  <a:pt x="6218660" y="776729"/>
                  <a:pt x="6242093" y="774063"/>
                </a:cubicBezTo>
                <a:cubicBezTo>
                  <a:pt x="6269144" y="770823"/>
                  <a:pt x="6296005" y="765870"/>
                  <a:pt x="6323058" y="763202"/>
                </a:cubicBezTo>
                <a:cubicBezTo>
                  <a:pt x="6353919" y="760155"/>
                  <a:pt x="6384972" y="759584"/>
                  <a:pt x="6415833" y="756344"/>
                </a:cubicBezTo>
                <a:cubicBezTo>
                  <a:pt x="6472225" y="750058"/>
                  <a:pt x="6528424" y="742628"/>
                  <a:pt x="6584812" y="735580"/>
                </a:cubicBezTo>
                <a:cubicBezTo>
                  <a:pt x="6639488" y="728721"/>
                  <a:pt x="6694164" y="722625"/>
                  <a:pt x="6748458" y="714053"/>
                </a:cubicBezTo>
                <a:cubicBezTo>
                  <a:pt x="6771319" y="710434"/>
                  <a:pt x="6793035" y="700526"/>
                  <a:pt x="6815516" y="695002"/>
                </a:cubicBezTo>
                <a:lnTo>
                  <a:pt x="6858000" y="685303"/>
                </a:lnTo>
                <a:lnTo>
                  <a:pt x="6858000" y="0"/>
                </a:lnTo>
                <a:lnTo>
                  <a:pt x="1687324" y="0"/>
                </a:lnTo>
                <a:lnTo>
                  <a:pt x="1" y="0"/>
                </a:lnTo>
                <a:lnTo>
                  <a:pt x="1" y="19988"/>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12">
            <a:extLst>
              <a:ext uri="{FF2B5EF4-FFF2-40B4-BE49-F238E27FC236}">
                <a16:creationId xmlns:a16="http://schemas.microsoft.com/office/drawing/2014/main" id="{102A1009-FCAE-4CE9-98DA-2523F93A9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2" y="0"/>
            <a:ext cx="626951" cy="5715000"/>
            <a:chOff x="-456" y="1"/>
            <a:chExt cx="835935" cy="6858000"/>
          </a:xfrm>
          <a:effectLst>
            <a:outerShdw blurRad="381000" dist="152400" algn="ctr" rotWithShape="0">
              <a:srgbClr val="000000">
                <a:alpha val="10000"/>
              </a:srgbClr>
            </a:outerShdw>
          </a:effectLst>
        </p:grpSpPr>
        <p:sp>
          <p:nvSpPr>
            <p:cNvPr id="14" name="Freeform: Shape 13">
              <a:extLst>
                <a:ext uri="{FF2B5EF4-FFF2-40B4-BE49-F238E27FC236}">
                  <a16:creationId xmlns:a16="http://schemas.microsoft.com/office/drawing/2014/main" id="{CE0D11E6-74DC-414A-BEBA-7488175B5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BDB3C61-AC26-44A9-BF04-457027D14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99083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04" t="2925" r="4307" b="57687"/>
          <a:stretch/>
        </p:blipFill>
        <p:spPr bwMode="auto">
          <a:xfrm>
            <a:off x="-618069" y="-61913"/>
            <a:ext cx="11057469"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248246" y="748312"/>
            <a:ext cx="5143500" cy="1343025"/>
          </a:xfrm>
        </p:spPr>
        <p:txBody>
          <a:bodyPr/>
          <a:lstStyle/>
          <a:p>
            <a:r>
              <a:rPr lang="en-US" altLang="zh-CN" b="1"/>
              <a:t>Problem Definition</a:t>
            </a:r>
            <a:endParaRPr lang="en-SG" b="1"/>
          </a:p>
        </p:txBody>
      </p:sp>
    </p:spTree>
    <p:extLst>
      <p:ext uri="{BB962C8B-B14F-4D97-AF65-F5344CB8AC3E}">
        <p14:creationId xmlns:p14="http://schemas.microsoft.com/office/powerpoint/2010/main" val="3630941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istoric Titanic Ship HD Wallpaper">
            <a:extLst>
              <a:ext uri="{FF2B5EF4-FFF2-40B4-BE49-F238E27FC236}">
                <a16:creationId xmlns:a16="http://schemas.microsoft.com/office/drawing/2014/main" id="{0CB08C7C-C5DB-8AE7-E133-A572E972E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8" t="34911" r="42463" b="25701"/>
          <a:stretch/>
        </p:blipFill>
        <p:spPr bwMode="auto">
          <a:xfrm>
            <a:off x="-246742" y="-203201"/>
            <a:ext cx="11979988" cy="6738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B0210-C7E7-DF84-A452-C420074FF95D}"/>
              </a:ext>
            </a:extLst>
          </p:cNvPr>
          <p:cNvSpPr>
            <a:spLocks noGrp="1"/>
          </p:cNvSpPr>
          <p:nvPr>
            <p:ph type="ctrTitle"/>
          </p:nvPr>
        </p:nvSpPr>
        <p:spPr>
          <a:xfrm>
            <a:off x="1810346" y="545112"/>
            <a:ext cx="5143500" cy="1343025"/>
          </a:xfrm>
        </p:spPr>
        <p:txBody>
          <a:bodyPr>
            <a:normAutofit/>
          </a:bodyPr>
          <a:lstStyle/>
          <a:p>
            <a:r>
              <a:rPr lang="en-US" altLang="zh-CN" b="1">
                <a:solidFill>
                  <a:schemeClr val="bg1"/>
                </a:solidFill>
                <a:ea typeface="等线 Light"/>
              </a:rPr>
              <a:t>EDA </a:t>
            </a:r>
            <a:r>
              <a:rPr lang="en-SG" altLang="zh-CN" b="1">
                <a:solidFill>
                  <a:schemeClr val="bg1"/>
                </a:solidFill>
                <a:ea typeface="等线 Light"/>
              </a:rPr>
              <a:t>(</a:t>
            </a:r>
            <a:r>
              <a:rPr lang="en-US" altLang="zh-CN" b="1">
                <a:solidFill>
                  <a:schemeClr val="bg1"/>
                </a:solidFill>
                <a:ea typeface="等线 Light"/>
              </a:rPr>
              <a:t>Exploratory Data Analysis</a:t>
            </a:r>
            <a:r>
              <a:rPr lang="en-SG" altLang="zh-CN" b="1">
                <a:solidFill>
                  <a:schemeClr val="bg1"/>
                </a:solidFill>
                <a:ea typeface="等线 Light"/>
              </a:rPr>
              <a:t>)</a:t>
            </a:r>
            <a:endParaRPr lang="en-US"/>
          </a:p>
        </p:txBody>
      </p:sp>
    </p:spTree>
    <p:extLst>
      <p:ext uri="{BB962C8B-B14F-4D97-AF65-F5344CB8AC3E}">
        <p14:creationId xmlns:p14="http://schemas.microsoft.com/office/powerpoint/2010/main" val="2324449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Arc 5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349015" y="533240"/>
            <a:ext cx="2489916"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B2C511-8114-B8CF-2433-E9EF878D335D}"/>
              </a:ext>
            </a:extLst>
          </p:cNvPr>
          <p:cNvSpPr>
            <a:spLocks noGrp="1"/>
          </p:cNvSpPr>
          <p:nvPr>
            <p:ph type="title"/>
          </p:nvPr>
        </p:nvSpPr>
        <p:spPr>
          <a:xfrm>
            <a:off x="4421221" y="399577"/>
            <a:ext cx="4094129" cy="1104636"/>
          </a:xfrm>
        </p:spPr>
        <p:txBody>
          <a:bodyPr>
            <a:normAutofit/>
          </a:bodyPr>
          <a:lstStyle/>
          <a:p>
            <a:r>
              <a:rPr lang="en-SG"/>
              <a:t>EDA</a:t>
            </a:r>
            <a:endParaRPr lang="en-US"/>
          </a:p>
        </p:txBody>
      </p:sp>
      <p:sp>
        <p:nvSpPr>
          <p:cNvPr id="57" name="Freeform: Shape 5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572000"/>
            <a:ext cx="2004647" cy="11430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screenshot of a computer code&#10;&#10;Description automatically generated">
            <a:extLst>
              <a:ext uri="{FF2B5EF4-FFF2-40B4-BE49-F238E27FC236}">
                <a16:creationId xmlns:a16="http://schemas.microsoft.com/office/drawing/2014/main" id="{323C0475-88DE-68E5-B2BE-B7B7C379D123}"/>
              </a:ext>
            </a:extLst>
          </p:cNvPr>
          <p:cNvPicPr>
            <a:picLocks noChangeAspect="1"/>
          </p:cNvPicPr>
          <p:nvPr/>
        </p:nvPicPr>
        <p:blipFill>
          <a:blip r:embed="rId2"/>
          <a:stretch>
            <a:fillRect/>
          </a:stretch>
        </p:blipFill>
        <p:spPr>
          <a:xfrm>
            <a:off x="527386" y="796198"/>
            <a:ext cx="3583036" cy="39811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Content Placeholder 8">
            <a:extLst>
              <a:ext uri="{FF2B5EF4-FFF2-40B4-BE49-F238E27FC236}">
                <a16:creationId xmlns:a16="http://schemas.microsoft.com/office/drawing/2014/main" id="{9A558A2E-F238-353A-E448-277ACBA60B05}"/>
              </a:ext>
            </a:extLst>
          </p:cNvPr>
          <p:cNvSpPr>
            <a:spLocks noGrp="1"/>
          </p:cNvSpPr>
          <p:nvPr>
            <p:ph idx="1"/>
          </p:nvPr>
        </p:nvSpPr>
        <p:spPr>
          <a:xfrm>
            <a:off x="4421221" y="1653702"/>
            <a:ext cx="4094129" cy="3493767"/>
          </a:xfrm>
        </p:spPr>
        <p:txBody>
          <a:bodyPr vert="horz" lIns="91440" tIns="45720" rIns="91440" bIns="45720" rtlCol="0">
            <a:normAutofit/>
          </a:bodyPr>
          <a:lstStyle/>
          <a:p>
            <a:pPr marL="0" indent="0">
              <a:buNone/>
            </a:pPr>
            <a:r>
              <a:rPr lang="en-US" sz="1500" b="1">
                <a:ea typeface="+mn-lt"/>
                <a:cs typeface="+mn-lt"/>
              </a:rPr>
              <a:t>Which features contain blank, null or empty values?</a:t>
            </a:r>
            <a:endParaRPr lang="en-US" sz="1500" b="1">
              <a:latin typeface="Calibri"/>
              <a:cs typeface="Calibri"/>
            </a:endParaRPr>
          </a:p>
          <a:p>
            <a:r>
              <a:rPr lang="en-US" sz="1500">
                <a:ea typeface="+mn-lt"/>
                <a:cs typeface="+mn-lt"/>
              </a:rPr>
              <a:t>These will require correcting.</a:t>
            </a:r>
            <a:endParaRPr lang="en-US" sz="1500"/>
          </a:p>
          <a:p>
            <a:r>
              <a:rPr lang="en-US" sz="1500">
                <a:ea typeface="+mn-lt"/>
                <a:cs typeface="+mn-lt"/>
              </a:rPr>
              <a:t>- Cabin &gt; Age &gt; Embarked features contain a number of null values in that order for the training dataset.</a:t>
            </a:r>
          </a:p>
          <a:p>
            <a:r>
              <a:rPr lang="en-US" sz="1500">
                <a:ea typeface="+mn-lt"/>
                <a:cs typeface="+mn-lt"/>
              </a:rPr>
              <a:t>- Cabin &gt; Age are incomplete in case of test dataset.</a:t>
            </a:r>
            <a:endParaRPr lang="en-US" sz="1500"/>
          </a:p>
          <a:p>
            <a:pPr marL="0" indent="0">
              <a:buNone/>
            </a:pPr>
            <a:r>
              <a:rPr lang="en-US" sz="1500" b="1">
                <a:ea typeface="+mn-lt"/>
                <a:cs typeface="+mn-lt"/>
              </a:rPr>
              <a:t>What are the data types for various features?</a:t>
            </a:r>
            <a:endParaRPr lang="en-US" sz="1500" b="1">
              <a:cs typeface="Calibri" panose="020F0502020204030204"/>
            </a:endParaRPr>
          </a:p>
          <a:p>
            <a:r>
              <a:rPr lang="en-US" sz="1500">
                <a:ea typeface="+mn-lt"/>
                <a:cs typeface="+mn-lt"/>
              </a:rPr>
              <a:t>Helping us during converting goal.</a:t>
            </a:r>
          </a:p>
          <a:p>
            <a:r>
              <a:rPr lang="en-US" sz="1500">
                <a:ea typeface="+mn-lt"/>
                <a:cs typeface="+mn-lt"/>
              </a:rPr>
              <a:t>- Seven features are integer or floats. Six in case of test dataset.</a:t>
            </a:r>
          </a:p>
          <a:p>
            <a:r>
              <a:rPr lang="en-US" sz="1500">
                <a:ea typeface="+mn-lt"/>
                <a:cs typeface="+mn-lt"/>
              </a:rPr>
              <a:t>- Five features are strings (object).</a:t>
            </a:r>
            <a:endParaRPr lang="en-US" sz="1500"/>
          </a:p>
          <a:p>
            <a:endParaRPr lang="en-US" sz="1500">
              <a:cs typeface="Calibri"/>
            </a:endParaRPr>
          </a:p>
        </p:txBody>
      </p:sp>
    </p:spTree>
    <p:extLst>
      <p:ext uri="{BB962C8B-B14F-4D97-AF65-F5344CB8AC3E}">
        <p14:creationId xmlns:p14="http://schemas.microsoft.com/office/powerpoint/2010/main" val="613923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714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2C511-8114-B8CF-2433-E9EF878D335D}"/>
              </a:ext>
            </a:extLst>
          </p:cNvPr>
          <p:cNvSpPr>
            <a:spLocks noGrp="1"/>
          </p:cNvSpPr>
          <p:nvPr>
            <p:ph type="title"/>
          </p:nvPr>
        </p:nvSpPr>
        <p:spPr>
          <a:xfrm>
            <a:off x="483798" y="438318"/>
            <a:ext cx="3212237" cy="1000301"/>
          </a:xfrm>
        </p:spPr>
        <p:txBody>
          <a:bodyPr anchor="b">
            <a:normAutofit/>
          </a:bodyPr>
          <a:lstStyle/>
          <a:p>
            <a:r>
              <a:rPr lang="en-SG" sz="2200"/>
              <a:t>EDA</a:t>
            </a:r>
            <a:br>
              <a:rPr lang="en-SG" sz="2200"/>
            </a:br>
            <a:r>
              <a:rPr lang="en-SG" sz="2200"/>
              <a:t>Distribution of numerical features?</a:t>
            </a:r>
            <a:endParaRPr lang="en-US" sz="2200">
              <a:cs typeface="Calibri Light"/>
            </a:endParaRPr>
          </a:p>
        </p:txBody>
      </p:sp>
      <p:sp>
        <p:nvSpPr>
          <p:cNvPr id="69" name="Rectangle 6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620760"/>
            <a:ext cx="3017520" cy="228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A558A2E-F238-353A-E448-277ACBA60B05}"/>
              </a:ext>
            </a:extLst>
          </p:cNvPr>
          <p:cNvSpPr>
            <a:spLocks noGrp="1"/>
          </p:cNvSpPr>
          <p:nvPr>
            <p:ph idx="1"/>
          </p:nvPr>
        </p:nvSpPr>
        <p:spPr>
          <a:xfrm>
            <a:off x="316677" y="1782068"/>
            <a:ext cx="3546483" cy="2956446"/>
          </a:xfrm>
        </p:spPr>
        <p:txBody>
          <a:bodyPr vert="horz" lIns="91440" tIns="45720" rIns="91440" bIns="45720" rtlCol="0" anchor="ctr">
            <a:normAutofit/>
          </a:bodyPr>
          <a:lstStyle/>
          <a:p>
            <a:pPr marL="0" indent="0">
              <a:buNone/>
            </a:pPr>
            <a:r>
              <a:rPr lang="en-US" sz="1200">
                <a:ea typeface="+mn-lt"/>
                <a:cs typeface="+mn-lt"/>
              </a:rPr>
              <a:t>- Total samples are 891 or 40% of the actual number of passengers on board the Titanic (2,224). </a:t>
            </a:r>
          </a:p>
          <a:p>
            <a:pPr marL="0" indent="0">
              <a:buNone/>
            </a:pPr>
            <a:r>
              <a:rPr lang="en-US" sz="1200">
                <a:ea typeface="+mn-lt"/>
                <a:cs typeface="+mn-lt"/>
              </a:rPr>
              <a:t>- Survived is a categorical feature with 0 or 1 values. </a:t>
            </a:r>
          </a:p>
          <a:p>
            <a:pPr marL="0" indent="0">
              <a:buNone/>
            </a:pPr>
            <a:r>
              <a:rPr lang="en-US" sz="1200">
                <a:ea typeface="+mn-lt"/>
                <a:cs typeface="+mn-lt"/>
              </a:rPr>
              <a:t>- Around 38% samples survived representative of the actual survival rate at 32%. </a:t>
            </a:r>
          </a:p>
          <a:p>
            <a:pPr marL="0" indent="0">
              <a:buNone/>
            </a:pPr>
            <a:r>
              <a:rPr lang="en-US" sz="1200">
                <a:ea typeface="+mn-lt"/>
                <a:cs typeface="+mn-lt"/>
              </a:rPr>
              <a:t>- Most passengers (&gt; 75%) did not travel with parents or children. </a:t>
            </a:r>
          </a:p>
          <a:p>
            <a:pPr marL="0" indent="0">
              <a:buNone/>
            </a:pPr>
            <a:r>
              <a:rPr lang="en-US" sz="1200">
                <a:ea typeface="+mn-lt"/>
                <a:cs typeface="+mn-lt"/>
              </a:rPr>
              <a:t>- Nearly 30% of the passengers had siblings and/or spouse aboard. </a:t>
            </a:r>
          </a:p>
          <a:p>
            <a:pPr marL="0" indent="0">
              <a:buNone/>
            </a:pPr>
            <a:r>
              <a:rPr lang="en-US" sz="1200">
                <a:ea typeface="+mn-lt"/>
                <a:cs typeface="+mn-lt"/>
              </a:rPr>
              <a:t>- Fares varied significantly with few passengers (&lt;1%) paying as high as $512. </a:t>
            </a:r>
          </a:p>
          <a:p>
            <a:pPr marL="0" indent="0">
              <a:buNone/>
            </a:pPr>
            <a:r>
              <a:rPr lang="en-US" sz="1200">
                <a:ea typeface="+mn-lt"/>
                <a:cs typeface="+mn-lt"/>
              </a:rPr>
              <a:t>- Few elderly passengers (&lt;1%) within age range 65-80.</a:t>
            </a:r>
            <a:endParaRPr lang="en-US" sz="1200">
              <a:cs typeface="Calibri"/>
            </a:endParaRPr>
          </a:p>
          <a:p>
            <a:endParaRPr lang="en-US" sz="1200">
              <a:cs typeface="Calibri"/>
            </a:endParaRPr>
          </a:p>
        </p:txBody>
      </p:sp>
      <p:sp>
        <p:nvSpPr>
          <p:cNvPr id="66" name="Rectangle 6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0243" y="5050889"/>
            <a:ext cx="617220"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97831" y="672396"/>
            <a:ext cx="617220"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295799"/>
            <a:ext cx="4638730" cy="49293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4F88F7-6C0B-84DA-9543-5E6DCE8C98AD}"/>
              </a:ext>
            </a:extLst>
          </p:cNvPr>
          <p:cNvPicPr>
            <a:picLocks noChangeAspect="1"/>
          </p:cNvPicPr>
          <p:nvPr/>
        </p:nvPicPr>
        <p:blipFill>
          <a:blip r:embed="rId2"/>
          <a:stretch>
            <a:fillRect/>
          </a:stretch>
        </p:blipFill>
        <p:spPr>
          <a:xfrm>
            <a:off x="4490803" y="1910992"/>
            <a:ext cx="4221014" cy="1698957"/>
          </a:xfrm>
          <a:prstGeom prst="rect">
            <a:avLst/>
          </a:prstGeom>
        </p:spPr>
      </p:pic>
    </p:spTree>
    <p:extLst>
      <p:ext uri="{BB962C8B-B14F-4D97-AF65-F5344CB8AC3E}">
        <p14:creationId xmlns:p14="http://schemas.microsoft.com/office/powerpoint/2010/main" val="3325985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714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2C511-8114-B8CF-2433-E9EF878D335D}"/>
              </a:ext>
            </a:extLst>
          </p:cNvPr>
          <p:cNvSpPr>
            <a:spLocks noGrp="1"/>
          </p:cNvSpPr>
          <p:nvPr>
            <p:ph type="title"/>
          </p:nvPr>
        </p:nvSpPr>
        <p:spPr>
          <a:xfrm>
            <a:off x="595246" y="322441"/>
            <a:ext cx="7549592" cy="1082040"/>
          </a:xfrm>
        </p:spPr>
        <p:txBody>
          <a:bodyPr anchor="b">
            <a:normAutofit/>
          </a:bodyPr>
          <a:lstStyle/>
          <a:p>
            <a:r>
              <a:rPr lang="en-SG" sz="3500"/>
              <a:t>EDA</a:t>
            </a:r>
            <a:br>
              <a:rPr lang="en-SG" sz="3500"/>
            </a:br>
            <a:r>
              <a:rPr lang="en-SG" sz="3500"/>
              <a:t>Distribution of categorical features?</a:t>
            </a:r>
            <a:endParaRPr lang="en-US" sz="3500">
              <a:cs typeface="Calibri Light"/>
            </a:endParaRPr>
          </a:p>
        </p:txBody>
      </p:sp>
      <p:sp>
        <p:nvSpPr>
          <p:cNvPr id="85" name="Rectangle 8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665704"/>
            <a:ext cx="8590945" cy="651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899"/>
            <a:ext cx="8537521" cy="355665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A558A2E-F238-353A-E448-277ACBA60B05}"/>
              </a:ext>
            </a:extLst>
          </p:cNvPr>
          <p:cNvSpPr>
            <a:spLocks noGrp="1"/>
          </p:cNvSpPr>
          <p:nvPr>
            <p:ph idx="1"/>
          </p:nvPr>
        </p:nvSpPr>
        <p:spPr>
          <a:xfrm>
            <a:off x="595245" y="2166257"/>
            <a:ext cx="3398174" cy="3032875"/>
          </a:xfrm>
        </p:spPr>
        <p:txBody>
          <a:bodyPr vert="horz" lIns="91440" tIns="45720" rIns="91440" bIns="45720" rtlCol="0" anchor="ctr">
            <a:normAutofit/>
          </a:bodyPr>
          <a:lstStyle/>
          <a:p>
            <a:pPr>
              <a:buFont typeface="Arial"/>
              <a:buChar char="•"/>
            </a:pPr>
            <a:r>
              <a:rPr lang="en-US" sz="1400">
                <a:latin typeface="Helvetica Neue"/>
                <a:ea typeface="+mn-lt"/>
                <a:cs typeface="+mn-lt"/>
              </a:rPr>
              <a:t>Names are unique across the dataset (count=unique=891)</a:t>
            </a:r>
            <a:endParaRPr lang="en-US" sz="1400"/>
          </a:p>
          <a:p>
            <a:pPr>
              <a:buFont typeface="Arial"/>
              <a:buChar char="•"/>
            </a:pPr>
            <a:r>
              <a:rPr lang="en-US" sz="1400">
                <a:latin typeface="Helvetica Neue"/>
                <a:ea typeface="+mn-lt"/>
                <a:cs typeface="+mn-lt"/>
              </a:rPr>
              <a:t>Sex variable as two possible values with 65% male (top=male, freq=577/count=891).</a:t>
            </a:r>
            <a:endParaRPr lang="en-US" sz="1400">
              <a:latin typeface="Helvetica Neue"/>
            </a:endParaRPr>
          </a:p>
          <a:p>
            <a:pPr>
              <a:buFont typeface="Arial"/>
              <a:buChar char="•"/>
            </a:pPr>
            <a:r>
              <a:rPr lang="en-US" sz="1400">
                <a:latin typeface="Helvetica Neue"/>
                <a:ea typeface="+mn-lt"/>
                <a:cs typeface="+mn-lt"/>
              </a:rPr>
              <a:t>Cabin values have several dupicates across samples. Alternatively several passengers shared a cabin.</a:t>
            </a:r>
            <a:endParaRPr lang="en-US" sz="1400">
              <a:latin typeface="Helvetica Neue"/>
            </a:endParaRPr>
          </a:p>
          <a:p>
            <a:pPr>
              <a:buFont typeface="Arial"/>
              <a:buChar char="•"/>
            </a:pPr>
            <a:r>
              <a:rPr lang="en-US" sz="1400">
                <a:latin typeface="Helvetica Neue"/>
                <a:ea typeface="+mn-lt"/>
                <a:cs typeface="+mn-lt"/>
              </a:rPr>
              <a:t>Embarked takes three possible values. S port used by most passengers (top=S)</a:t>
            </a:r>
            <a:endParaRPr lang="en-US" sz="1400"/>
          </a:p>
          <a:p>
            <a:pPr>
              <a:buFont typeface="Arial"/>
              <a:buChar char="•"/>
            </a:pPr>
            <a:r>
              <a:rPr lang="en-US" sz="1400">
                <a:latin typeface="Helvetica Neue"/>
                <a:ea typeface="+mn-lt"/>
                <a:cs typeface="+mn-lt"/>
              </a:rPr>
              <a:t>Ticket feature has high ratio (22%) of duplicate values (unique=681).</a:t>
            </a:r>
            <a:endParaRPr lang="en-US" sz="1400"/>
          </a:p>
          <a:p>
            <a:endParaRPr lang="en-US" sz="1400">
              <a:cs typeface="Calibri"/>
            </a:endParaRPr>
          </a:p>
        </p:txBody>
      </p:sp>
      <p:pic>
        <p:nvPicPr>
          <p:cNvPr id="5" name="Picture 4" descr="A table of numbers and numbers&#10;&#10;Description automatically generated">
            <a:extLst>
              <a:ext uri="{FF2B5EF4-FFF2-40B4-BE49-F238E27FC236}">
                <a16:creationId xmlns:a16="http://schemas.microsoft.com/office/drawing/2014/main" id="{B87CE51F-2574-E262-BC82-034E5151594F}"/>
              </a:ext>
            </a:extLst>
          </p:cNvPr>
          <p:cNvPicPr>
            <a:picLocks noChangeAspect="1"/>
          </p:cNvPicPr>
          <p:nvPr/>
        </p:nvPicPr>
        <p:blipFill>
          <a:blip r:embed="rId2"/>
          <a:stretch>
            <a:fillRect/>
          </a:stretch>
        </p:blipFill>
        <p:spPr>
          <a:xfrm>
            <a:off x="4433649" y="2883899"/>
            <a:ext cx="3862707" cy="1467828"/>
          </a:xfrm>
          <a:prstGeom prst="rect">
            <a:avLst/>
          </a:prstGeom>
        </p:spPr>
      </p:pic>
      <p:sp>
        <p:nvSpPr>
          <p:cNvPr id="87" name="Rectangle 8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88459" y="1933872"/>
            <a:ext cx="651417"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476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cf63eaf-9e60-4689-898d-7b71957ed0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45D22437ECBC4E91484048D1386BC7" ma:contentTypeVersion="15" ma:contentTypeDescription="Create a new document." ma:contentTypeScope="" ma:versionID="1d966d28036d85b67eb67bb270207aa4">
  <xsd:schema xmlns:xsd="http://www.w3.org/2001/XMLSchema" xmlns:xs="http://www.w3.org/2001/XMLSchema" xmlns:p="http://schemas.microsoft.com/office/2006/metadata/properties" xmlns:ns3="2cf63eaf-9e60-4689-898d-7b71957ed061" xmlns:ns4="5b545e99-3938-4d59-83d3-26b20867a695" targetNamespace="http://schemas.microsoft.com/office/2006/metadata/properties" ma:root="true" ma:fieldsID="5ac70b1e6d333d3a2260d72099bc7dd0" ns3:_="" ns4:_="">
    <xsd:import namespace="2cf63eaf-9e60-4689-898d-7b71957ed061"/>
    <xsd:import namespace="5b545e99-3938-4d59-83d3-26b20867a69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_activity" minOccurs="0"/>
                <xsd:element ref="ns3:MediaServiceSearchProperties" minOccurs="0"/>
                <xsd:element ref="ns3:MediaServiceDateTaken"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f63eaf-9e60-4689-898d-7b71957ed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b545e99-3938-4d59-83d3-26b20867a69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00964F-5B34-449F-B6F6-7D3FD72AB160}">
  <ds:schemaRefs>
    <ds:schemaRef ds:uri="http://purl.org/dc/elements/1.1/"/>
    <ds:schemaRef ds:uri="http://purl.org/dc/terms/"/>
    <ds:schemaRef ds:uri="http://schemas.microsoft.com/office/2006/documentManagement/types"/>
    <ds:schemaRef ds:uri="5b545e99-3938-4d59-83d3-26b20867a695"/>
    <ds:schemaRef ds:uri="http://purl.org/dc/dcmitype/"/>
    <ds:schemaRef ds:uri="2cf63eaf-9e60-4689-898d-7b71957ed06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E0ADEFF-ACCF-4CE4-8EB1-2BFE57BF3446}">
  <ds:schemaRefs>
    <ds:schemaRef ds:uri="http://schemas.microsoft.com/sharepoint/v3/contenttype/forms"/>
  </ds:schemaRefs>
</ds:datastoreItem>
</file>

<file path=customXml/itemProps3.xml><?xml version="1.0" encoding="utf-8"?>
<ds:datastoreItem xmlns:ds="http://schemas.openxmlformats.org/officeDocument/2006/customXml" ds:itemID="{B2BF3540-0476-461C-90F0-9041A28EEC74}">
  <ds:schemaRefs>
    <ds:schemaRef ds:uri="2cf63eaf-9e60-4689-898d-7b71957ed061"/>
    <ds:schemaRef ds:uri="5b545e99-3938-4d59-83d3-26b20867a6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0</TotalTime>
  <Words>2019</Words>
  <Application>Microsoft Office PowerPoint</Application>
  <PresentationFormat>全屏显示(16:10)</PresentationFormat>
  <Paragraphs>176</Paragraphs>
  <Slides>46</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Arial,Sans-Serif</vt:lpstr>
      <vt:lpstr>DengXian Light</vt:lpstr>
      <vt:lpstr>Arial</vt:lpstr>
      <vt:lpstr>Calibri</vt:lpstr>
      <vt:lpstr>Calibri Light</vt:lpstr>
      <vt:lpstr>Helvetica Neue</vt:lpstr>
      <vt:lpstr>Office Theme</vt:lpstr>
      <vt:lpstr>SC1015 Project: Survivor of the Titanic</vt:lpstr>
      <vt:lpstr>Problem Definition</vt:lpstr>
      <vt:lpstr>To determine the survivors of the Titanic Tragedy</vt:lpstr>
      <vt:lpstr>PowerPoint 演示文稿</vt:lpstr>
      <vt:lpstr>Problem Definition</vt:lpstr>
      <vt:lpstr>EDA (Exploratory Data Analysis)</vt:lpstr>
      <vt:lpstr>EDA</vt:lpstr>
      <vt:lpstr>EDA Distribution of numerical features?</vt:lpstr>
      <vt:lpstr>EDA Distribution of categorical features?</vt:lpstr>
      <vt:lpstr> EDA Analyze by pivoting features</vt:lpstr>
      <vt:lpstr>EDA</vt:lpstr>
      <vt:lpstr>Data Cleaning</vt:lpstr>
      <vt:lpstr>Data Cleaning What to do next?</vt:lpstr>
      <vt:lpstr>Data Cleaning Correlating numerical features¶</vt:lpstr>
      <vt:lpstr>Data Cleaning Correlating numerical and ordinal features</vt:lpstr>
      <vt:lpstr>Data Cleaning Correlating categorical features</vt:lpstr>
      <vt:lpstr>Data Cleaning Correlating categorical and numerical features¶</vt:lpstr>
      <vt:lpstr>Data Cleaning Correcting by dropping features</vt:lpstr>
      <vt:lpstr>Data Cleaning Completing a numerical continuous feature</vt:lpstr>
      <vt:lpstr>Data Cleaning Completing a categorical feature</vt:lpstr>
      <vt:lpstr>Data Cleaning completing and converting a numeric feature</vt:lpstr>
      <vt:lpstr>Data Cleaning</vt:lpstr>
      <vt:lpstr>Theory and Algorithms</vt:lpstr>
      <vt:lpstr>Initial Attempt</vt:lpstr>
      <vt:lpstr>Initial Attempt</vt:lpstr>
      <vt:lpstr>Initial Attempt (dataset cleaning)</vt:lpstr>
      <vt:lpstr>Initial Attempt (dataset cleaning)</vt:lpstr>
      <vt:lpstr>Initial Attempt: Neural Network Learning</vt:lpstr>
      <vt:lpstr>Initial Attempt: Neural Network Learning</vt:lpstr>
      <vt:lpstr>Initial Attempt: Neural Network Learning</vt:lpstr>
      <vt:lpstr>Initial Attempt: Neural Network Learning</vt:lpstr>
      <vt:lpstr>Initial Attempt: Neural Network Learning</vt:lpstr>
      <vt:lpstr>Result (Rather Abysmal)</vt:lpstr>
      <vt:lpstr>Improvised Solutions: Logistic Regression</vt:lpstr>
      <vt:lpstr>PowerPoint 演示文稿</vt:lpstr>
      <vt:lpstr>Solutions: Decision Tree</vt:lpstr>
      <vt:lpstr>PowerPoint 演示文稿</vt:lpstr>
      <vt:lpstr>Best Solution: Random Forest</vt:lpstr>
      <vt:lpstr>Best Solution: Random Forest</vt:lpstr>
      <vt:lpstr>Theory and Algorithms</vt:lpstr>
      <vt:lpstr>Data-Driven  Insights</vt:lpstr>
      <vt:lpstr>Insights</vt:lpstr>
      <vt:lpstr>Further to Improve</vt:lpstr>
      <vt:lpstr>Data-Driven  Insights</vt:lpstr>
      <vt:lpstr>THANK YOU</vt:lpstr>
      <vt:lpstr>Titanic Wallpaper image. (2021, January 1). ModDB. https://www.moddb.com/mods/mafia-titanic-mod/images/titanic-wallpaper Titanic - Machine Learning from Disaster | Kaggle. (1912, April 14). Retrieved April 24, 2024, from https://www.kaggle.com/competitions/titanic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 QILUN#</dc:creator>
  <cp:lastModifiedBy>#GUO YICHEN#</cp:lastModifiedBy>
  <cp:revision>1</cp:revision>
  <dcterms:created xsi:type="dcterms:W3CDTF">2024-04-20T12:00:11Z</dcterms:created>
  <dcterms:modified xsi:type="dcterms:W3CDTF">2024-04-24T08:46:35Z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0x010100E245D22437ECBC4E91484048D1386BC7</vt:lpwstr>
  </property>
</Properties>
</file>